
<file path=[Content_Types].xml><?xml version="1.0" encoding="utf-8"?>
<Types xmlns="http://schemas.openxmlformats.org/package/2006/content-types">
  <Default Extension="fntdata" ContentType="application/x-fontdata"/>
  <Default Extension="gif" ContentType="image/gif"/>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
  </p:notesMasterIdLst>
  <p:sldIdLst>
    <p:sldId id="257" r:id="rId2"/>
  </p:sldIdLst>
  <p:sldSz cx="42808525" cy="30279975"/>
  <p:notesSz cx="9928225" cy="6797675"/>
  <p:embeddedFontLst>
    <p:embeddedFont>
      <p:font typeface="Calibri" panose="020F0502020204030204" pitchFamily="34" charset="0"/>
      <p:regular r:id="rId4"/>
      <p:bold r:id="rId5"/>
      <p:italic r:id="rId6"/>
      <p:boldItalic r:id="rId7"/>
    </p:embeddedFont>
    <p:embeddedFont>
      <p:font typeface="Cambria Math" panose="02040503050406030204" pitchFamily="18" charset="0"/>
      <p:regular r:id="rId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gelos Daglaroglou" initials="AD" lastIdx="1" clrIdx="0">
    <p:extLst>
      <p:ext uri="{19B8F6BF-5375-455C-9EA6-DF929625EA0E}">
        <p15:presenceInfo xmlns:p15="http://schemas.microsoft.com/office/powerpoint/2012/main" userId="Angelos Daglaroglo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BC8DBA-7418-44DE-A905-4A3DDD48CAAF}">
  <a:tblStyle styleId="{C6BC8DBA-7418-44DE-A905-4A3DDD48CAAF}"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69E6E92-C9E3-418E-914A-254489C08C5B}"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883" autoAdjust="0"/>
  </p:normalViewPr>
  <p:slideViewPr>
    <p:cSldViewPr snapToGrid="0">
      <p:cViewPr varScale="1">
        <p:scale>
          <a:sx n="18" d="100"/>
          <a:sy n="18" d="100"/>
        </p:scale>
        <p:origin x="139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viewProps" Target="viewProps.xml"/><Relationship Id="rId5" Type="http://schemas.openxmlformats.org/officeDocument/2006/relationships/font" Target="fonts/font2.fntdata"/><Relationship Id="rId10" Type="http://schemas.openxmlformats.org/officeDocument/2006/relationships/presProps" Target="presProps.xml"/><Relationship Id="rId4" Type="http://schemas.openxmlformats.org/officeDocument/2006/relationships/font" Target="fonts/font1.fntdata"/><Relationship Id="rId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4300537" cy="339725"/>
          </a:xfrm>
          <a:prstGeom prst="rect">
            <a:avLst/>
          </a:prstGeom>
          <a:noFill/>
          <a:ln>
            <a:noFill/>
          </a:ln>
        </p:spPr>
        <p:txBody>
          <a:bodyPr spcFirstLastPara="1" wrap="square" lIns="91425" tIns="91425" rIns="91425" bIns="91425" anchor="t" anchorCtr="0"/>
          <a:lstStyle>
            <a:lvl1pPr marL="0" marR="0" lvl="0" indent="-88900" algn="just" rtl="0">
              <a:lnSpc>
                <a:spcPct val="100000"/>
              </a:lnSpc>
              <a:spcBef>
                <a:spcPts val="1200"/>
              </a:spcBef>
              <a:spcAft>
                <a:spcPts val="0"/>
              </a:spcAft>
              <a:buSzPts val="1400"/>
              <a:buChar char="●"/>
              <a:defRPr/>
            </a:lvl1pPr>
            <a:lvl2pPr marL="457200" marR="0" lvl="1" indent="-88900" algn="just" rtl="0">
              <a:lnSpc>
                <a:spcPct val="100000"/>
              </a:lnSpc>
              <a:spcBef>
                <a:spcPts val="1200"/>
              </a:spcBef>
              <a:spcAft>
                <a:spcPts val="0"/>
              </a:spcAft>
              <a:buSzPts val="1400"/>
              <a:buChar char="○"/>
              <a:defRPr/>
            </a:lvl2pPr>
            <a:lvl3pPr marL="914400" marR="0" lvl="2" indent="-88900" algn="just" rtl="0">
              <a:lnSpc>
                <a:spcPct val="100000"/>
              </a:lnSpc>
              <a:spcBef>
                <a:spcPts val="1200"/>
              </a:spcBef>
              <a:spcAft>
                <a:spcPts val="0"/>
              </a:spcAft>
              <a:buSzPts val="1400"/>
              <a:buChar char="■"/>
              <a:defRPr/>
            </a:lvl3pPr>
            <a:lvl4pPr marL="1371600" marR="0" lvl="3" indent="-88900" algn="just" rtl="0">
              <a:lnSpc>
                <a:spcPct val="100000"/>
              </a:lnSpc>
              <a:spcBef>
                <a:spcPts val="1200"/>
              </a:spcBef>
              <a:spcAft>
                <a:spcPts val="0"/>
              </a:spcAft>
              <a:buSzPts val="1400"/>
              <a:buChar char="●"/>
              <a:defRPr/>
            </a:lvl4pPr>
            <a:lvl5pPr marL="1828800" marR="0" lvl="4" indent="-88900" algn="just" rtl="0">
              <a:lnSpc>
                <a:spcPct val="100000"/>
              </a:lnSpc>
              <a:spcBef>
                <a:spcPts val="1200"/>
              </a:spcBef>
              <a:spcAft>
                <a:spcPts val="0"/>
              </a:spcAft>
              <a:buSzPts val="1400"/>
              <a:buChar char="○"/>
              <a:defRPr/>
            </a:lvl5pPr>
            <a:lvl6pPr marL="2286000" marR="0" lvl="5" indent="-88900" algn="just" rtl="0">
              <a:lnSpc>
                <a:spcPct val="100000"/>
              </a:lnSpc>
              <a:spcBef>
                <a:spcPts val="1200"/>
              </a:spcBef>
              <a:spcAft>
                <a:spcPts val="0"/>
              </a:spcAft>
              <a:buSzPts val="1400"/>
              <a:buChar char="■"/>
              <a:defRPr/>
            </a:lvl6pPr>
            <a:lvl7pPr marL="3200400" marR="0" lvl="6" indent="-88900" algn="just" rtl="0">
              <a:lnSpc>
                <a:spcPct val="100000"/>
              </a:lnSpc>
              <a:spcBef>
                <a:spcPts val="1200"/>
              </a:spcBef>
              <a:spcAft>
                <a:spcPts val="0"/>
              </a:spcAft>
              <a:buSzPts val="1400"/>
              <a:buChar char="●"/>
              <a:defRPr/>
            </a:lvl7pPr>
            <a:lvl8pPr marL="4572000" marR="0" lvl="7" indent="-88900" algn="just" rtl="0">
              <a:lnSpc>
                <a:spcPct val="100000"/>
              </a:lnSpc>
              <a:spcBef>
                <a:spcPts val="1200"/>
              </a:spcBef>
              <a:spcAft>
                <a:spcPts val="0"/>
              </a:spcAft>
              <a:buSzPts val="1400"/>
              <a:buChar char="○"/>
              <a:defRPr/>
            </a:lvl8pPr>
            <a:lvl9pPr marL="6400800" marR="0" lvl="8" indent="-88900" algn="just" rtl="0">
              <a:lnSpc>
                <a:spcPct val="100000"/>
              </a:lnSpc>
              <a:spcBef>
                <a:spcPts val="1200"/>
              </a:spcBef>
              <a:spcAft>
                <a:spcPts val="0"/>
              </a:spcAft>
              <a:buSzPts val="1400"/>
              <a:buChar char="■"/>
              <a:defRPr/>
            </a:lvl9pPr>
          </a:lstStyle>
          <a:p>
            <a:endParaRPr dirty="0"/>
          </a:p>
        </p:txBody>
      </p:sp>
      <p:sp>
        <p:nvSpPr>
          <p:cNvPr id="4" name="Google Shape;4;n"/>
          <p:cNvSpPr txBox="1">
            <a:spLocks noGrp="1"/>
          </p:cNvSpPr>
          <p:nvPr>
            <p:ph type="dt" idx="10"/>
          </p:nvPr>
        </p:nvSpPr>
        <p:spPr>
          <a:xfrm>
            <a:off x="5622925" y="0"/>
            <a:ext cx="4303712" cy="339725"/>
          </a:xfrm>
          <a:prstGeom prst="rect">
            <a:avLst/>
          </a:prstGeom>
          <a:noFill/>
          <a:ln>
            <a:noFill/>
          </a:ln>
        </p:spPr>
        <p:txBody>
          <a:bodyPr spcFirstLastPara="1" wrap="square" lIns="91425" tIns="91425" rIns="91425" bIns="91425" anchor="t" anchorCtr="0"/>
          <a:lstStyle>
            <a:lvl1pPr marL="0" marR="0" lvl="0" indent="-88900" algn="just" rtl="0">
              <a:lnSpc>
                <a:spcPct val="100000"/>
              </a:lnSpc>
              <a:spcBef>
                <a:spcPts val="1200"/>
              </a:spcBef>
              <a:spcAft>
                <a:spcPts val="0"/>
              </a:spcAft>
              <a:buSzPts val="1400"/>
              <a:buChar char="●"/>
              <a:defRPr/>
            </a:lvl1pPr>
            <a:lvl2pPr marL="457200" marR="0" lvl="1" indent="-88900" algn="just" rtl="0">
              <a:lnSpc>
                <a:spcPct val="100000"/>
              </a:lnSpc>
              <a:spcBef>
                <a:spcPts val="1200"/>
              </a:spcBef>
              <a:spcAft>
                <a:spcPts val="0"/>
              </a:spcAft>
              <a:buSzPts val="1400"/>
              <a:buChar char="○"/>
              <a:defRPr/>
            </a:lvl2pPr>
            <a:lvl3pPr marL="914400" marR="0" lvl="2" indent="-88900" algn="just" rtl="0">
              <a:lnSpc>
                <a:spcPct val="100000"/>
              </a:lnSpc>
              <a:spcBef>
                <a:spcPts val="1200"/>
              </a:spcBef>
              <a:spcAft>
                <a:spcPts val="0"/>
              </a:spcAft>
              <a:buSzPts val="1400"/>
              <a:buChar char="■"/>
              <a:defRPr/>
            </a:lvl3pPr>
            <a:lvl4pPr marL="1371600" marR="0" lvl="3" indent="-88900" algn="just" rtl="0">
              <a:lnSpc>
                <a:spcPct val="100000"/>
              </a:lnSpc>
              <a:spcBef>
                <a:spcPts val="1200"/>
              </a:spcBef>
              <a:spcAft>
                <a:spcPts val="0"/>
              </a:spcAft>
              <a:buSzPts val="1400"/>
              <a:buChar char="●"/>
              <a:defRPr/>
            </a:lvl4pPr>
            <a:lvl5pPr marL="1828800" marR="0" lvl="4" indent="-88900" algn="just" rtl="0">
              <a:lnSpc>
                <a:spcPct val="100000"/>
              </a:lnSpc>
              <a:spcBef>
                <a:spcPts val="1200"/>
              </a:spcBef>
              <a:spcAft>
                <a:spcPts val="0"/>
              </a:spcAft>
              <a:buSzPts val="1400"/>
              <a:buChar char="○"/>
              <a:defRPr/>
            </a:lvl5pPr>
            <a:lvl6pPr marL="2286000" marR="0" lvl="5" indent="-88900" algn="just" rtl="0">
              <a:lnSpc>
                <a:spcPct val="100000"/>
              </a:lnSpc>
              <a:spcBef>
                <a:spcPts val="1200"/>
              </a:spcBef>
              <a:spcAft>
                <a:spcPts val="0"/>
              </a:spcAft>
              <a:buSzPts val="1400"/>
              <a:buChar char="■"/>
              <a:defRPr/>
            </a:lvl6pPr>
            <a:lvl7pPr marL="3200400" marR="0" lvl="6" indent="-88900" algn="just" rtl="0">
              <a:lnSpc>
                <a:spcPct val="100000"/>
              </a:lnSpc>
              <a:spcBef>
                <a:spcPts val="1200"/>
              </a:spcBef>
              <a:spcAft>
                <a:spcPts val="0"/>
              </a:spcAft>
              <a:buSzPts val="1400"/>
              <a:buChar char="●"/>
              <a:defRPr/>
            </a:lvl7pPr>
            <a:lvl8pPr marL="4572000" marR="0" lvl="7" indent="-88900" algn="just" rtl="0">
              <a:lnSpc>
                <a:spcPct val="100000"/>
              </a:lnSpc>
              <a:spcBef>
                <a:spcPts val="1200"/>
              </a:spcBef>
              <a:spcAft>
                <a:spcPts val="0"/>
              </a:spcAft>
              <a:buSzPts val="1400"/>
              <a:buChar char="○"/>
              <a:defRPr/>
            </a:lvl8pPr>
            <a:lvl9pPr marL="6400800" marR="0" lvl="8" indent="-88900" algn="just" rtl="0">
              <a:lnSpc>
                <a:spcPct val="100000"/>
              </a:lnSpc>
              <a:spcBef>
                <a:spcPts val="1200"/>
              </a:spcBef>
              <a:spcAft>
                <a:spcPts val="0"/>
              </a:spcAft>
              <a:buSzPts val="1400"/>
              <a:buChar char="■"/>
              <a:defRPr/>
            </a:lvl9pPr>
          </a:lstStyle>
          <a:p>
            <a:endParaRPr dirty="0"/>
          </a:p>
        </p:txBody>
      </p:sp>
      <p:sp>
        <p:nvSpPr>
          <p:cNvPr id="5" name="Google Shape;5;n"/>
          <p:cNvSpPr>
            <a:spLocks noGrp="1" noRot="1" noChangeAspect="1"/>
          </p:cNvSpPr>
          <p:nvPr>
            <p:ph type="sldImg" idx="3"/>
          </p:nvPr>
        </p:nvSpPr>
        <p:spPr>
          <a:xfrm>
            <a:off x="3163887" y="509587"/>
            <a:ext cx="3602037" cy="25479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6" name="Google Shape;6;n"/>
          <p:cNvSpPr txBox="1">
            <a:spLocks noGrp="1"/>
          </p:cNvSpPr>
          <p:nvPr>
            <p:ph type="body" idx="1"/>
          </p:nvPr>
        </p:nvSpPr>
        <p:spPr>
          <a:xfrm>
            <a:off x="992187" y="3227387"/>
            <a:ext cx="7943850" cy="3060700"/>
          </a:xfrm>
          <a:prstGeom prst="rect">
            <a:avLst/>
          </a:prstGeom>
          <a:noFill/>
          <a:ln>
            <a:noFill/>
          </a:ln>
        </p:spPr>
        <p:txBody>
          <a:bodyPr spcFirstLastPara="1" wrap="square" lIns="91425" tIns="91425" rIns="91425" bIns="91425" anchor="ctr" anchorCtr="0"/>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7" name="Google Shape;7;n"/>
          <p:cNvSpPr txBox="1">
            <a:spLocks noGrp="1"/>
          </p:cNvSpPr>
          <p:nvPr>
            <p:ph type="ftr" idx="11"/>
          </p:nvPr>
        </p:nvSpPr>
        <p:spPr>
          <a:xfrm>
            <a:off x="0" y="6456362"/>
            <a:ext cx="4300537" cy="339725"/>
          </a:xfrm>
          <a:prstGeom prst="rect">
            <a:avLst/>
          </a:prstGeom>
          <a:noFill/>
          <a:ln>
            <a:noFill/>
          </a:ln>
        </p:spPr>
        <p:txBody>
          <a:bodyPr spcFirstLastPara="1" wrap="square" lIns="91425" tIns="91425" rIns="91425" bIns="91425" anchor="b" anchorCtr="0"/>
          <a:lstStyle>
            <a:lvl1pPr marL="0" marR="0" lvl="0" indent="-88900" algn="just" rtl="0">
              <a:lnSpc>
                <a:spcPct val="100000"/>
              </a:lnSpc>
              <a:spcBef>
                <a:spcPts val="1200"/>
              </a:spcBef>
              <a:spcAft>
                <a:spcPts val="0"/>
              </a:spcAft>
              <a:buSzPts val="1400"/>
              <a:buChar char="●"/>
              <a:defRPr/>
            </a:lvl1pPr>
            <a:lvl2pPr marL="457200" marR="0" lvl="1" indent="-88900" algn="just" rtl="0">
              <a:lnSpc>
                <a:spcPct val="100000"/>
              </a:lnSpc>
              <a:spcBef>
                <a:spcPts val="1200"/>
              </a:spcBef>
              <a:spcAft>
                <a:spcPts val="0"/>
              </a:spcAft>
              <a:buSzPts val="1400"/>
              <a:buChar char="○"/>
              <a:defRPr/>
            </a:lvl2pPr>
            <a:lvl3pPr marL="914400" marR="0" lvl="2" indent="-88900" algn="just" rtl="0">
              <a:lnSpc>
                <a:spcPct val="100000"/>
              </a:lnSpc>
              <a:spcBef>
                <a:spcPts val="1200"/>
              </a:spcBef>
              <a:spcAft>
                <a:spcPts val="0"/>
              </a:spcAft>
              <a:buSzPts val="1400"/>
              <a:buChar char="■"/>
              <a:defRPr/>
            </a:lvl3pPr>
            <a:lvl4pPr marL="1371600" marR="0" lvl="3" indent="-88900" algn="just" rtl="0">
              <a:lnSpc>
                <a:spcPct val="100000"/>
              </a:lnSpc>
              <a:spcBef>
                <a:spcPts val="1200"/>
              </a:spcBef>
              <a:spcAft>
                <a:spcPts val="0"/>
              </a:spcAft>
              <a:buSzPts val="1400"/>
              <a:buChar char="●"/>
              <a:defRPr/>
            </a:lvl4pPr>
            <a:lvl5pPr marL="1828800" marR="0" lvl="4" indent="-88900" algn="just" rtl="0">
              <a:lnSpc>
                <a:spcPct val="100000"/>
              </a:lnSpc>
              <a:spcBef>
                <a:spcPts val="1200"/>
              </a:spcBef>
              <a:spcAft>
                <a:spcPts val="0"/>
              </a:spcAft>
              <a:buSzPts val="1400"/>
              <a:buChar char="○"/>
              <a:defRPr/>
            </a:lvl5pPr>
            <a:lvl6pPr marL="2286000" marR="0" lvl="5" indent="-88900" algn="just" rtl="0">
              <a:lnSpc>
                <a:spcPct val="100000"/>
              </a:lnSpc>
              <a:spcBef>
                <a:spcPts val="1200"/>
              </a:spcBef>
              <a:spcAft>
                <a:spcPts val="0"/>
              </a:spcAft>
              <a:buSzPts val="1400"/>
              <a:buChar char="■"/>
              <a:defRPr/>
            </a:lvl6pPr>
            <a:lvl7pPr marL="3200400" marR="0" lvl="6" indent="-88900" algn="just" rtl="0">
              <a:lnSpc>
                <a:spcPct val="100000"/>
              </a:lnSpc>
              <a:spcBef>
                <a:spcPts val="1200"/>
              </a:spcBef>
              <a:spcAft>
                <a:spcPts val="0"/>
              </a:spcAft>
              <a:buSzPts val="1400"/>
              <a:buChar char="●"/>
              <a:defRPr/>
            </a:lvl7pPr>
            <a:lvl8pPr marL="4572000" marR="0" lvl="7" indent="-88900" algn="just" rtl="0">
              <a:lnSpc>
                <a:spcPct val="100000"/>
              </a:lnSpc>
              <a:spcBef>
                <a:spcPts val="1200"/>
              </a:spcBef>
              <a:spcAft>
                <a:spcPts val="0"/>
              </a:spcAft>
              <a:buSzPts val="1400"/>
              <a:buChar char="○"/>
              <a:defRPr/>
            </a:lvl8pPr>
            <a:lvl9pPr marL="6400800" marR="0" lvl="8" indent="-88900" algn="just" rtl="0">
              <a:lnSpc>
                <a:spcPct val="100000"/>
              </a:lnSpc>
              <a:spcBef>
                <a:spcPts val="1200"/>
              </a:spcBef>
              <a:spcAft>
                <a:spcPts val="0"/>
              </a:spcAft>
              <a:buSzPts val="1400"/>
              <a:buChar char="■"/>
              <a:defRPr/>
            </a:lvl9pPr>
          </a:lstStyle>
          <a:p>
            <a:endParaRPr dirty="0"/>
          </a:p>
        </p:txBody>
      </p:sp>
      <p:sp>
        <p:nvSpPr>
          <p:cNvPr id="8" name="Google Shape;8;n"/>
          <p:cNvSpPr txBox="1">
            <a:spLocks noGrp="1"/>
          </p:cNvSpPr>
          <p:nvPr>
            <p:ph type="sldNum" idx="12"/>
          </p:nvPr>
        </p:nvSpPr>
        <p:spPr>
          <a:xfrm>
            <a:off x="5622925" y="6456362"/>
            <a:ext cx="4303712" cy="33972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a:t>
            </a:fld>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4:notes"/>
          <p:cNvSpPr txBox="1"/>
          <p:nvPr/>
        </p:nvSpPr>
        <p:spPr>
          <a:xfrm>
            <a:off x="5622925" y="6456362"/>
            <a:ext cx="4303712" cy="33972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a:t>
            </a:fld>
            <a:endParaRPr dirty="0"/>
          </a:p>
        </p:txBody>
      </p:sp>
      <p:sp>
        <p:nvSpPr>
          <p:cNvPr id="86" name="Google Shape;86;p4:notes"/>
          <p:cNvSpPr>
            <a:spLocks noGrp="1" noRot="1" noChangeAspect="1"/>
          </p:cNvSpPr>
          <p:nvPr>
            <p:ph type="sldImg" idx="2"/>
          </p:nvPr>
        </p:nvSpPr>
        <p:spPr>
          <a:xfrm>
            <a:off x="3163888" y="509588"/>
            <a:ext cx="3602037" cy="254793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7" name="Google Shape;87;p4:notes"/>
          <p:cNvSpPr txBox="1">
            <a:spLocks noGrp="1"/>
          </p:cNvSpPr>
          <p:nvPr>
            <p:ph type="body" idx="1"/>
          </p:nvPr>
        </p:nvSpPr>
        <p:spPr>
          <a:xfrm>
            <a:off x="992187" y="3227387"/>
            <a:ext cx="7943850" cy="3060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5176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3209925" y="27589163"/>
            <a:ext cx="8918575" cy="2017712"/>
          </a:xfrm>
          <a:prstGeom prst="rect">
            <a:avLst/>
          </a:prstGeom>
          <a:noFill/>
          <a:ln>
            <a:noFill/>
          </a:ln>
        </p:spPr>
        <p:txBody>
          <a:bodyPr spcFirstLastPara="1" wrap="square" lIns="91425" tIns="91425" rIns="91425" bIns="91425" anchor="t" anchorCtr="0"/>
          <a:lstStyle>
            <a:lvl1pPr marL="0" marR="0" lvl="0" indent="-88900" algn="l" rtl="0">
              <a:spcBef>
                <a:spcPts val="0"/>
              </a:spcBef>
              <a:spcAft>
                <a:spcPts val="0"/>
              </a:spcAft>
              <a:buSzPts val="1400"/>
              <a:buChar char="●"/>
              <a:defRPr/>
            </a:lvl1pPr>
            <a:lvl2pPr marL="457200" marR="0" lvl="1" indent="-88900" algn="l" rtl="0">
              <a:spcBef>
                <a:spcPts val="0"/>
              </a:spcBef>
              <a:spcAft>
                <a:spcPts val="0"/>
              </a:spcAft>
              <a:buSzPts val="1400"/>
              <a:buChar char="○"/>
              <a:defRPr/>
            </a:lvl2pPr>
            <a:lvl3pPr marL="914400" marR="0" lvl="2" indent="-88900" algn="l" rtl="0">
              <a:spcBef>
                <a:spcPts val="0"/>
              </a:spcBef>
              <a:spcAft>
                <a:spcPts val="0"/>
              </a:spcAft>
              <a:buSzPts val="1400"/>
              <a:buChar char="■"/>
              <a:defRPr/>
            </a:lvl3pPr>
            <a:lvl4pPr marL="1371600" marR="0" lvl="3" indent="-88900" algn="l" rtl="0">
              <a:spcBef>
                <a:spcPts val="0"/>
              </a:spcBef>
              <a:spcAft>
                <a:spcPts val="0"/>
              </a:spcAft>
              <a:buSzPts val="1400"/>
              <a:buChar char="●"/>
              <a:defRPr/>
            </a:lvl4pPr>
            <a:lvl5pPr marL="1828800" marR="0" lvl="4" indent="-88900" algn="l" rtl="0">
              <a:spcBef>
                <a:spcPts val="0"/>
              </a:spcBef>
              <a:spcAft>
                <a:spcPts val="0"/>
              </a:spcAft>
              <a:buSzPts val="1400"/>
              <a:buChar char="○"/>
              <a:defRPr/>
            </a:lvl5pPr>
            <a:lvl6pPr marL="2286000" marR="0" lvl="5" indent="-88900" algn="l" rtl="0">
              <a:spcBef>
                <a:spcPts val="0"/>
              </a:spcBef>
              <a:spcAft>
                <a:spcPts val="0"/>
              </a:spcAft>
              <a:buSzPts val="1400"/>
              <a:buChar char="■"/>
              <a:defRPr/>
            </a:lvl6pPr>
            <a:lvl7pPr marL="2743200" marR="0" lvl="6" indent="-88900" algn="l" rtl="0">
              <a:spcBef>
                <a:spcPts val="0"/>
              </a:spcBef>
              <a:spcAft>
                <a:spcPts val="0"/>
              </a:spcAft>
              <a:buSzPts val="1400"/>
              <a:buChar char="●"/>
              <a:defRPr/>
            </a:lvl7pPr>
            <a:lvl8pPr marL="3200400" marR="0" lvl="7" indent="-88900" algn="l" rtl="0">
              <a:spcBef>
                <a:spcPts val="0"/>
              </a:spcBef>
              <a:spcAft>
                <a:spcPts val="0"/>
              </a:spcAft>
              <a:buSzPts val="1400"/>
              <a:buChar char="○"/>
              <a:defRPr/>
            </a:lvl8pPr>
            <a:lvl9pPr marL="3657600" marR="0" lvl="8" indent="-88900" algn="l" rtl="0">
              <a:spcBef>
                <a:spcPts val="0"/>
              </a:spcBef>
              <a:spcAft>
                <a:spcPts val="0"/>
              </a:spcAft>
              <a:buSzPts val="1400"/>
              <a:buChar char="■"/>
              <a:defRPr/>
            </a:lvl9pPr>
          </a:lstStyle>
          <a:p>
            <a:endParaRPr dirty="0"/>
          </a:p>
        </p:txBody>
      </p:sp>
      <p:sp>
        <p:nvSpPr>
          <p:cNvPr id="17" name="Google Shape;17;p2"/>
          <p:cNvSpPr txBox="1">
            <a:spLocks noGrp="1"/>
          </p:cNvSpPr>
          <p:nvPr>
            <p:ph type="ftr" idx="11"/>
          </p:nvPr>
        </p:nvSpPr>
        <p:spPr>
          <a:xfrm>
            <a:off x="14625638" y="27589163"/>
            <a:ext cx="13557250" cy="2017712"/>
          </a:xfrm>
          <a:prstGeom prst="rect">
            <a:avLst/>
          </a:prstGeom>
          <a:noFill/>
          <a:ln>
            <a:noFill/>
          </a:ln>
        </p:spPr>
        <p:txBody>
          <a:bodyPr spcFirstLastPara="1" wrap="square" lIns="91425" tIns="91425" rIns="91425" bIns="91425" anchor="t" anchorCtr="0"/>
          <a:lstStyle>
            <a:lvl1pPr marL="0" marR="0" lvl="0" indent="-88900" algn="l" rtl="0">
              <a:spcBef>
                <a:spcPts val="0"/>
              </a:spcBef>
              <a:spcAft>
                <a:spcPts val="0"/>
              </a:spcAft>
              <a:buSzPts val="1400"/>
              <a:buChar char="●"/>
              <a:defRPr/>
            </a:lvl1pPr>
            <a:lvl2pPr marL="457200" marR="0" lvl="1" indent="-88900" algn="l" rtl="0">
              <a:spcBef>
                <a:spcPts val="0"/>
              </a:spcBef>
              <a:spcAft>
                <a:spcPts val="0"/>
              </a:spcAft>
              <a:buSzPts val="1400"/>
              <a:buChar char="○"/>
              <a:defRPr/>
            </a:lvl2pPr>
            <a:lvl3pPr marL="914400" marR="0" lvl="2" indent="-88900" algn="l" rtl="0">
              <a:spcBef>
                <a:spcPts val="0"/>
              </a:spcBef>
              <a:spcAft>
                <a:spcPts val="0"/>
              </a:spcAft>
              <a:buSzPts val="1400"/>
              <a:buChar char="■"/>
              <a:defRPr/>
            </a:lvl3pPr>
            <a:lvl4pPr marL="1371600" marR="0" lvl="3" indent="-88900" algn="l" rtl="0">
              <a:spcBef>
                <a:spcPts val="0"/>
              </a:spcBef>
              <a:spcAft>
                <a:spcPts val="0"/>
              </a:spcAft>
              <a:buSzPts val="1400"/>
              <a:buChar char="●"/>
              <a:defRPr/>
            </a:lvl4pPr>
            <a:lvl5pPr marL="1828800" marR="0" lvl="4" indent="-88900" algn="l" rtl="0">
              <a:spcBef>
                <a:spcPts val="0"/>
              </a:spcBef>
              <a:spcAft>
                <a:spcPts val="0"/>
              </a:spcAft>
              <a:buSzPts val="1400"/>
              <a:buChar char="○"/>
              <a:defRPr/>
            </a:lvl5pPr>
            <a:lvl6pPr marL="2286000" marR="0" lvl="5" indent="-88900" algn="l" rtl="0">
              <a:spcBef>
                <a:spcPts val="0"/>
              </a:spcBef>
              <a:spcAft>
                <a:spcPts val="0"/>
              </a:spcAft>
              <a:buSzPts val="1400"/>
              <a:buChar char="■"/>
              <a:defRPr/>
            </a:lvl6pPr>
            <a:lvl7pPr marL="2743200" marR="0" lvl="6" indent="-88900" algn="l" rtl="0">
              <a:spcBef>
                <a:spcPts val="0"/>
              </a:spcBef>
              <a:spcAft>
                <a:spcPts val="0"/>
              </a:spcAft>
              <a:buSzPts val="1400"/>
              <a:buChar char="●"/>
              <a:defRPr/>
            </a:lvl7pPr>
            <a:lvl8pPr marL="3200400" marR="0" lvl="7" indent="-88900" algn="l" rtl="0">
              <a:spcBef>
                <a:spcPts val="0"/>
              </a:spcBef>
              <a:spcAft>
                <a:spcPts val="0"/>
              </a:spcAft>
              <a:buSzPts val="1400"/>
              <a:buChar char="○"/>
              <a:defRPr/>
            </a:lvl8pPr>
            <a:lvl9pPr marL="3657600" marR="0" lvl="8" indent="-88900" algn="l" rtl="0">
              <a:spcBef>
                <a:spcPts val="0"/>
              </a:spcBef>
              <a:spcAft>
                <a:spcPts val="0"/>
              </a:spcAft>
              <a:buSzPts val="1400"/>
              <a:buChar char="■"/>
              <a:defRPr/>
            </a:lvl9pPr>
          </a:lstStyle>
          <a:p>
            <a:endParaRPr dirty="0"/>
          </a:p>
        </p:txBody>
      </p:sp>
      <p:sp>
        <p:nvSpPr>
          <p:cNvPr id="18" name="Google Shape;18;p2"/>
          <p:cNvSpPr txBox="1">
            <a:spLocks noGrp="1"/>
          </p:cNvSpPr>
          <p:nvPr>
            <p:ph type="sldNum" idx="12"/>
          </p:nvPr>
        </p:nvSpPr>
        <p:spPr>
          <a:xfrm>
            <a:off x="30680025" y="27589163"/>
            <a:ext cx="8918575" cy="2017712"/>
          </a:xfrm>
          <a:prstGeom prst="rect">
            <a:avLst/>
          </a:prstGeom>
          <a:noFill/>
          <a:ln>
            <a:noFill/>
          </a:ln>
        </p:spPr>
        <p:txBody>
          <a:bodyPr spcFirstLastPara="1" wrap="square" lIns="418550" tIns="209275" rIns="418550" bIns="209275" anchor="t" anchorCtr="0">
            <a:noAutofit/>
          </a:bodyPr>
          <a:lstStyle>
            <a:lvl1pPr marL="0" marR="0" lvl="0"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391525" y="21196300"/>
            <a:ext cx="25684164" cy="2501900"/>
          </a:xfrm>
          <a:prstGeom prst="rect">
            <a:avLst/>
          </a:prstGeom>
          <a:noFill/>
          <a:ln>
            <a:noFill/>
          </a:ln>
        </p:spPr>
        <p:txBody>
          <a:bodyPr spcFirstLastPara="1" wrap="square" lIns="91425" tIns="91425" rIns="91425" bIns="91425" anchor="b" anchorCtr="0"/>
          <a:lstStyle>
            <a:lvl1pPr lvl="0" algn="l"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33" name="Google Shape;33;p5"/>
          <p:cNvSpPr>
            <a:spLocks noGrp="1"/>
          </p:cNvSpPr>
          <p:nvPr>
            <p:ph type="pic" idx="2"/>
          </p:nvPr>
        </p:nvSpPr>
        <p:spPr>
          <a:xfrm>
            <a:off x="8391525" y="2705100"/>
            <a:ext cx="25684164" cy="18168938"/>
          </a:xfrm>
          <a:prstGeom prst="rect">
            <a:avLst/>
          </a:prstGeom>
          <a:noFill/>
          <a:ln>
            <a:noFill/>
          </a:ln>
        </p:spPr>
      </p:sp>
      <p:sp>
        <p:nvSpPr>
          <p:cNvPr id="34" name="Google Shape;34;p5"/>
          <p:cNvSpPr txBox="1">
            <a:spLocks noGrp="1"/>
          </p:cNvSpPr>
          <p:nvPr>
            <p:ph type="body" idx="1"/>
          </p:nvPr>
        </p:nvSpPr>
        <p:spPr>
          <a:xfrm>
            <a:off x="8391525" y="23698200"/>
            <a:ext cx="25684164" cy="3554413"/>
          </a:xfrm>
          <a:prstGeom prst="rect">
            <a:avLst/>
          </a:prstGeom>
          <a:noFill/>
          <a:ln>
            <a:noFill/>
          </a:ln>
        </p:spPr>
        <p:txBody>
          <a:bodyPr spcFirstLastPara="1" wrap="square" lIns="91425" tIns="91425" rIns="91425" bIns="91425" anchor="t" anchorCtr="0"/>
          <a:lstStyle>
            <a:lvl1pPr marL="457200" lvl="0" indent="-228600" rtl="0">
              <a:spcBef>
                <a:spcPts val="2920"/>
              </a:spcBef>
              <a:spcAft>
                <a:spcPts val="0"/>
              </a:spcAft>
              <a:buSzPts val="1400"/>
              <a:buFont typeface="Times New Roman"/>
              <a:buNone/>
              <a:defRPr/>
            </a:lvl1pPr>
            <a:lvl2pPr marL="914400" lvl="1" indent="-228600" rtl="0">
              <a:spcBef>
                <a:spcPts val="2580"/>
              </a:spcBef>
              <a:spcAft>
                <a:spcPts val="0"/>
              </a:spcAft>
              <a:buSzPts val="1400"/>
              <a:buFont typeface="Times New Roman"/>
              <a:buNone/>
              <a:defRPr/>
            </a:lvl2pPr>
            <a:lvl3pPr marL="1371600" lvl="2" indent="-228600" rtl="0">
              <a:spcBef>
                <a:spcPts val="2180"/>
              </a:spcBef>
              <a:spcAft>
                <a:spcPts val="0"/>
              </a:spcAft>
              <a:buSzPts val="1400"/>
              <a:buFont typeface="Times New Roman"/>
              <a:buNone/>
              <a:defRPr/>
            </a:lvl3pPr>
            <a:lvl4pPr marL="1828800" lvl="3" indent="-228600" rtl="0">
              <a:spcBef>
                <a:spcPts val="1820"/>
              </a:spcBef>
              <a:spcAft>
                <a:spcPts val="0"/>
              </a:spcAft>
              <a:buSzPts val="1400"/>
              <a:buFont typeface="Times New Roman"/>
              <a:buNone/>
              <a:defRPr/>
            </a:lvl4pPr>
            <a:lvl5pPr marL="2286000" lvl="4" indent="-228600" rtl="0">
              <a:spcBef>
                <a:spcPts val="1820"/>
              </a:spcBef>
              <a:spcAft>
                <a:spcPts val="0"/>
              </a:spcAft>
              <a:buSzPts val="1400"/>
              <a:buFont typeface="Times New Roman"/>
              <a:buNone/>
              <a:defRPr/>
            </a:lvl5pPr>
            <a:lvl6pPr marL="2743200" lvl="5" indent="-228600" rtl="0">
              <a:spcBef>
                <a:spcPts val="1820"/>
              </a:spcBef>
              <a:spcAft>
                <a:spcPts val="0"/>
              </a:spcAft>
              <a:buSzPts val="1400"/>
              <a:buFont typeface="Times New Roman"/>
              <a:buNone/>
              <a:defRPr/>
            </a:lvl6pPr>
            <a:lvl7pPr marL="3200400" lvl="6" indent="-228600" rtl="0">
              <a:spcBef>
                <a:spcPts val="1820"/>
              </a:spcBef>
              <a:spcAft>
                <a:spcPts val="0"/>
              </a:spcAft>
              <a:buSzPts val="1400"/>
              <a:buFont typeface="Times New Roman"/>
              <a:buNone/>
              <a:defRPr/>
            </a:lvl7pPr>
            <a:lvl8pPr marL="3657600" lvl="7" indent="-228600" rtl="0">
              <a:spcBef>
                <a:spcPts val="1820"/>
              </a:spcBef>
              <a:spcAft>
                <a:spcPts val="0"/>
              </a:spcAft>
              <a:buSzPts val="1400"/>
              <a:buFont typeface="Times New Roman"/>
              <a:buNone/>
              <a:defRPr/>
            </a:lvl8pPr>
            <a:lvl9pPr marL="4114800" lvl="8" indent="-228600" rtl="0">
              <a:spcBef>
                <a:spcPts val="1820"/>
              </a:spcBef>
              <a:spcAft>
                <a:spcPts val="0"/>
              </a:spcAft>
              <a:buSzPts val="1400"/>
              <a:buFont typeface="Times New Roman"/>
              <a:buNone/>
              <a:defRPr/>
            </a:lvl9pPr>
          </a:lstStyle>
          <a:p>
            <a:endParaRPr/>
          </a:p>
        </p:txBody>
      </p:sp>
      <p:sp>
        <p:nvSpPr>
          <p:cNvPr id="35" name="Google Shape;35;p5"/>
          <p:cNvSpPr txBox="1">
            <a:spLocks noGrp="1"/>
          </p:cNvSpPr>
          <p:nvPr>
            <p:ph type="dt" idx="10"/>
          </p:nvPr>
        </p:nvSpPr>
        <p:spPr>
          <a:xfrm>
            <a:off x="3209925" y="27589163"/>
            <a:ext cx="8918575" cy="2017712"/>
          </a:xfrm>
          <a:prstGeom prst="rect">
            <a:avLst/>
          </a:prstGeom>
          <a:noFill/>
          <a:ln>
            <a:noFill/>
          </a:ln>
        </p:spPr>
        <p:txBody>
          <a:bodyPr spcFirstLastPara="1" wrap="square" lIns="91425" tIns="91425" rIns="91425" bIns="91425" anchor="t" anchorCtr="0"/>
          <a:lstStyle>
            <a:lvl1pPr marL="0" marR="0" lvl="0" indent="-88900" algn="l" rtl="0">
              <a:spcBef>
                <a:spcPts val="0"/>
              </a:spcBef>
              <a:spcAft>
                <a:spcPts val="0"/>
              </a:spcAft>
              <a:buSzPts val="1400"/>
              <a:buChar char="●"/>
              <a:defRPr/>
            </a:lvl1pPr>
            <a:lvl2pPr marL="457200" marR="0" lvl="1" indent="-88900" algn="l" rtl="0">
              <a:spcBef>
                <a:spcPts val="0"/>
              </a:spcBef>
              <a:spcAft>
                <a:spcPts val="0"/>
              </a:spcAft>
              <a:buSzPts val="1400"/>
              <a:buChar char="○"/>
              <a:defRPr/>
            </a:lvl2pPr>
            <a:lvl3pPr marL="914400" marR="0" lvl="2" indent="-88900" algn="l" rtl="0">
              <a:spcBef>
                <a:spcPts val="0"/>
              </a:spcBef>
              <a:spcAft>
                <a:spcPts val="0"/>
              </a:spcAft>
              <a:buSzPts val="1400"/>
              <a:buChar char="■"/>
              <a:defRPr/>
            </a:lvl3pPr>
            <a:lvl4pPr marL="1371600" marR="0" lvl="3" indent="-88900" algn="l" rtl="0">
              <a:spcBef>
                <a:spcPts val="0"/>
              </a:spcBef>
              <a:spcAft>
                <a:spcPts val="0"/>
              </a:spcAft>
              <a:buSzPts val="1400"/>
              <a:buChar char="●"/>
              <a:defRPr/>
            </a:lvl4pPr>
            <a:lvl5pPr marL="1828800" marR="0" lvl="4" indent="-88900" algn="l" rtl="0">
              <a:spcBef>
                <a:spcPts val="0"/>
              </a:spcBef>
              <a:spcAft>
                <a:spcPts val="0"/>
              </a:spcAft>
              <a:buSzPts val="1400"/>
              <a:buChar char="○"/>
              <a:defRPr/>
            </a:lvl5pPr>
            <a:lvl6pPr marL="2286000" marR="0" lvl="5" indent="-88900" algn="l" rtl="0">
              <a:spcBef>
                <a:spcPts val="0"/>
              </a:spcBef>
              <a:spcAft>
                <a:spcPts val="0"/>
              </a:spcAft>
              <a:buSzPts val="1400"/>
              <a:buChar char="■"/>
              <a:defRPr/>
            </a:lvl6pPr>
            <a:lvl7pPr marL="2743200" marR="0" lvl="6" indent="-88900" algn="l" rtl="0">
              <a:spcBef>
                <a:spcPts val="0"/>
              </a:spcBef>
              <a:spcAft>
                <a:spcPts val="0"/>
              </a:spcAft>
              <a:buSzPts val="1400"/>
              <a:buChar char="●"/>
              <a:defRPr/>
            </a:lvl7pPr>
            <a:lvl8pPr marL="3200400" marR="0" lvl="7" indent="-88900" algn="l" rtl="0">
              <a:spcBef>
                <a:spcPts val="0"/>
              </a:spcBef>
              <a:spcAft>
                <a:spcPts val="0"/>
              </a:spcAft>
              <a:buSzPts val="1400"/>
              <a:buChar char="○"/>
              <a:defRPr/>
            </a:lvl8pPr>
            <a:lvl9pPr marL="3657600" marR="0" lvl="8" indent="-88900" algn="l" rtl="0">
              <a:spcBef>
                <a:spcPts val="0"/>
              </a:spcBef>
              <a:spcAft>
                <a:spcPts val="0"/>
              </a:spcAft>
              <a:buSzPts val="1400"/>
              <a:buChar char="■"/>
              <a:defRPr/>
            </a:lvl9pPr>
          </a:lstStyle>
          <a:p>
            <a:endParaRPr dirty="0"/>
          </a:p>
        </p:txBody>
      </p:sp>
      <p:sp>
        <p:nvSpPr>
          <p:cNvPr id="36" name="Google Shape;36;p5"/>
          <p:cNvSpPr txBox="1">
            <a:spLocks noGrp="1"/>
          </p:cNvSpPr>
          <p:nvPr>
            <p:ph type="ftr" idx="11"/>
          </p:nvPr>
        </p:nvSpPr>
        <p:spPr>
          <a:xfrm>
            <a:off x="14625638" y="27589163"/>
            <a:ext cx="13557250" cy="2017712"/>
          </a:xfrm>
          <a:prstGeom prst="rect">
            <a:avLst/>
          </a:prstGeom>
          <a:noFill/>
          <a:ln>
            <a:noFill/>
          </a:ln>
        </p:spPr>
        <p:txBody>
          <a:bodyPr spcFirstLastPara="1" wrap="square" lIns="91425" tIns="91425" rIns="91425" bIns="91425" anchor="t" anchorCtr="0"/>
          <a:lstStyle>
            <a:lvl1pPr marL="0" marR="0" lvl="0" indent="-88900" algn="l" rtl="0">
              <a:spcBef>
                <a:spcPts val="0"/>
              </a:spcBef>
              <a:spcAft>
                <a:spcPts val="0"/>
              </a:spcAft>
              <a:buSzPts val="1400"/>
              <a:buChar char="●"/>
              <a:defRPr/>
            </a:lvl1pPr>
            <a:lvl2pPr marL="457200" marR="0" lvl="1" indent="-88900" algn="l" rtl="0">
              <a:spcBef>
                <a:spcPts val="0"/>
              </a:spcBef>
              <a:spcAft>
                <a:spcPts val="0"/>
              </a:spcAft>
              <a:buSzPts val="1400"/>
              <a:buChar char="○"/>
              <a:defRPr/>
            </a:lvl2pPr>
            <a:lvl3pPr marL="914400" marR="0" lvl="2" indent="-88900" algn="l" rtl="0">
              <a:spcBef>
                <a:spcPts val="0"/>
              </a:spcBef>
              <a:spcAft>
                <a:spcPts val="0"/>
              </a:spcAft>
              <a:buSzPts val="1400"/>
              <a:buChar char="■"/>
              <a:defRPr/>
            </a:lvl3pPr>
            <a:lvl4pPr marL="1371600" marR="0" lvl="3" indent="-88900" algn="l" rtl="0">
              <a:spcBef>
                <a:spcPts val="0"/>
              </a:spcBef>
              <a:spcAft>
                <a:spcPts val="0"/>
              </a:spcAft>
              <a:buSzPts val="1400"/>
              <a:buChar char="●"/>
              <a:defRPr/>
            </a:lvl4pPr>
            <a:lvl5pPr marL="1828800" marR="0" lvl="4" indent="-88900" algn="l" rtl="0">
              <a:spcBef>
                <a:spcPts val="0"/>
              </a:spcBef>
              <a:spcAft>
                <a:spcPts val="0"/>
              </a:spcAft>
              <a:buSzPts val="1400"/>
              <a:buChar char="○"/>
              <a:defRPr/>
            </a:lvl5pPr>
            <a:lvl6pPr marL="2286000" marR="0" lvl="5" indent="-88900" algn="l" rtl="0">
              <a:spcBef>
                <a:spcPts val="0"/>
              </a:spcBef>
              <a:spcAft>
                <a:spcPts val="0"/>
              </a:spcAft>
              <a:buSzPts val="1400"/>
              <a:buChar char="■"/>
              <a:defRPr/>
            </a:lvl6pPr>
            <a:lvl7pPr marL="2743200" marR="0" lvl="6" indent="-88900" algn="l" rtl="0">
              <a:spcBef>
                <a:spcPts val="0"/>
              </a:spcBef>
              <a:spcAft>
                <a:spcPts val="0"/>
              </a:spcAft>
              <a:buSzPts val="1400"/>
              <a:buChar char="●"/>
              <a:defRPr/>
            </a:lvl7pPr>
            <a:lvl8pPr marL="3200400" marR="0" lvl="7" indent="-88900" algn="l" rtl="0">
              <a:spcBef>
                <a:spcPts val="0"/>
              </a:spcBef>
              <a:spcAft>
                <a:spcPts val="0"/>
              </a:spcAft>
              <a:buSzPts val="1400"/>
              <a:buChar char="○"/>
              <a:defRPr/>
            </a:lvl8pPr>
            <a:lvl9pPr marL="3657600" marR="0" lvl="8" indent="-88900" algn="l" rtl="0">
              <a:spcBef>
                <a:spcPts val="0"/>
              </a:spcBef>
              <a:spcAft>
                <a:spcPts val="0"/>
              </a:spcAft>
              <a:buSzPts val="1400"/>
              <a:buChar char="■"/>
              <a:defRPr/>
            </a:lvl9pPr>
          </a:lstStyle>
          <a:p>
            <a:endParaRPr dirty="0"/>
          </a:p>
        </p:txBody>
      </p:sp>
      <p:sp>
        <p:nvSpPr>
          <p:cNvPr id="37" name="Google Shape;37;p5"/>
          <p:cNvSpPr txBox="1">
            <a:spLocks noGrp="1"/>
          </p:cNvSpPr>
          <p:nvPr>
            <p:ph type="sldNum" idx="12"/>
          </p:nvPr>
        </p:nvSpPr>
        <p:spPr>
          <a:xfrm>
            <a:off x="30680025" y="27589163"/>
            <a:ext cx="8918575" cy="2017712"/>
          </a:xfrm>
          <a:prstGeom prst="rect">
            <a:avLst/>
          </a:prstGeom>
          <a:noFill/>
          <a:ln>
            <a:noFill/>
          </a:ln>
        </p:spPr>
        <p:txBody>
          <a:bodyPr spcFirstLastPara="1" wrap="square" lIns="418550" tIns="209275" rIns="418550" bIns="209275" anchor="t" anchorCtr="0">
            <a:noAutofit/>
          </a:bodyPr>
          <a:lstStyle>
            <a:lvl1pPr marL="0" marR="0" lvl="0"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2139950" y="1204913"/>
            <a:ext cx="14084300" cy="5130800"/>
          </a:xfrm>
          <a:prstGeom prst="rect">
            <a:avLst/>
          </a:prstGeom>
          <a:noFill/>
          <a:ln>
            <a:noFill/>
          </a:ln>
        </p:spPr>
        <p:txBody>
          <a:bodyPr spcFirstLastPara="1" wrap="square" lIns="91425" tIns="91425" rIns="91425" bIns="91425" anchor="b" anchorCtr="0"/>
          <a:lstStyle>
            <a:lvl1pPr lvl="0" algn="l"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40" name="Google Shape;40;p6"/>
          <p:cNvSpPr txBox="1">
            <a:spLocks noGrp="1"/>
          </p:cNvSpPr>
          <p:nvPr>
            <p:ph type="body" idx="1"/>
          </p:nvPr>
        </p:nvSpPr>
        <p:spPr>
          <a:xfrm>
            <a:off x="16737013" y="1204913"/>
            <a:ext cx="23931561" cy="25844499"/>
          </a:xfrm>
          <a:prstGeom prst="rect">
            <a:avLst/>
          </a:prstGeom>
          <a:noFill/>
          <a:ln>
            <a:noFill/>
          </a:ln>
        </p:spPr>
        <p:txBody>
          <a:bodyPr spcFirstLastPara="1" wrap="square" lIns="91425" tIns="91425" rIns="91425" bIns="91425" anchor="t" anchorCtr="0"/>
          <a:lstStyle>
            <a:lvl1pPr marL="457200" lvl="0" indent="-317500" rtl="0">
              <a:spcBef>
                <a:spcPts val="2920"/>
              </a:spcBef>
              <a:spcAft>
                <a:spcPts val="0"/>
              </a:spcAft>
              <a:buSzPts val="1400"/>
              <a:buChar char="•"/>
              <a:defRPr/>
            </a:lvl1pPr>
            <a:lvl2pPr marL="914400" lvl="1" indent="-317500" rtl="0">
              <a:spcBef>
                <a:spcPts val="2580"/>
              </a:spcBef>
              <a:spcAft>
                <a:spcPts val="0"/>
              </a:spcAft>
              <a:buSzPts val="1400"/>
              <a:buChar char="–"/>
              <a:defRPr/>
            </a:lvl2pPr>
            <a:lvl3pPr marL="1371600" lvl="2" indent="-317500" rtl="0">
              <a:spcBef>
                <a:spcPts val="2180"/>
              </a:spcBef>
              <a:spcAft>
                <a:spcPts val="0"/>
              </a:spcAft>
              <a:buSzPts val="1400"/>
              <a:buChar char="•"/>
              <a:defRPr/>
            </a:lvl3pPr>
            <a:lvl4pPr marL="1828800" lvl="3" indent="-317500" rtl="0">
              <a:spcBef>
                <a:spcPts val="1820"/>
              </a:spcBef>
              <a:spcAft>
                <a:spcPts val="0"/>
              </a:spcAft>
              <a:buSzPts val="1400"/>
              <a:buChar char="–"/>
              <a:defRPr/>
            </a:lvl4pPr>
            <a:lvl5pPr marL="2286000" lvl="4" indent="-317500" rtl="0">
              <a:spcBef>
                <a:spcPts val="1820"/>
              </a:spcBef>
              <a:spcAft>
                <a:spcPts val="0"/>
              </a:spcAft>
              <a:buSzPts val="1400"/>
              <a:buChar char="»"/>
              <a:defRPr/>
            </a:lvl5pPr>
            <a:lvl6pPr marL="2743200" lvl="5" indent="-317500" rtl="0">
              <a:spcBef>
                <a:spcPts val="1820"/>
              </a:spcBef>
              <a:spcAft>
                <a:spcPts val="0"/>
              </a:spcAft>
              <a:buSzPts val="1400"/>
              <a:buChar char="»"/>
              <a:defRPr/>
            </a:lvl6pPr>
            <a:lvl7pPr marL="3200400" lvl="6" indent="-317500" rtl="0">
              <a:spcBef>
                <a:spcPts val="1820"/>
              </a:spcBef>
              <a:spcAft>
                <a:spcPts val="0"/>
              </a:spcAft>
              <a:buSzPts val="1400"/>
              <a:buChar char="»"/>
              <a:defRPr/>
            </a:lvl7pPr>
            <a:lvl8pPr marL="3657600" lvl="7" indent="-317500" rtl="0">
              <a:spcBef>
                <a:spcPts val="1820"/>
              </a:spcBef>
              <a:spcAft>
                <a:spcPts val="0"/>
              </a:spcAft>
              <a:buSzPts val="1400"/>
              <a:buChar char="»"/>
              <a:defRPr/>
            </a:lvl8pPr>
            <a:lvl9pPr marL="4114800" lvl="8" indent="-317500" rtl="0">
              <a:spcBef>
                <a:spcPts val="1820"/>
              </a:spcBef>
              <a:spcAft>
                <a:spcPts val="0"/>
              </a:spcAft>
              <a:buSzPts val="1400"/>
              <a:buChar char="»"/>
              <a:defRPr/>
            </a:lvl9pPr>
          </a:lstStyle>
          <a:p>
            <a:endParaRPr/>
          </a:p>
        </p:txBody>
      </p:sp>
      <p:sp>
        <p:nvSpPr>
          <p:cNvPr id="41" name="Google Shape;41;p6"/>
          <p:cNvSpPr txBox="1">
            <a:spLocks noGrp="1"/>
          </p:cNvSpPr>
          <p:nvPr>
            <p:ph type="body" idx="2"/>
          </p:nvPr>
        </p:nvSpPr>
        <p:spPr>
          <a:xfrm>
            <a:off x="2139950" y="6335713"/>
            <a:ext cx="14084300" cy="20713700"/>
          </a:xfrm>
          <a:prstGeom prst="rect">
            <a:avLst/>
          </a:prstGeom>
          <a:noFill/>
          <a:ln>
            <a:noFill/>
          </a:ln>
        </p:spPr>
        <p:txBody>
          <a:bodyPr spcFirstLastPara="1" wrap="square" lIns="91425" tIns="91425" rIns="91425" bIns="91425" anchor="t" anchorCtr="0"/>
          <a:lstStyle>
            <a:lvl1pPr marL="457200" lvl="0" indent="-228600" rtl="0">
              <a:spcBef>
                <a:spcPts val="2920"/>
              </a:spcBef>
              <a:spcAft>
                <a:spcPts val="0"/>
              </a:spcAft>
              <a:buSzPts val="1400"/>
              <a:buFont typeface="Times New Roman"/>
              <a:buNone/>
              <a:defRPr/>
            </a:lvl1pPr>
            <a:lvl2pPr marL="914400" lvl="1" indent="-228600" rtl="0">
              <a:spcBef>
                <a:spcPts val="2580"/>
              </a:spcBef>
              <a:spcAft>
                <a:spcPts val="0"/>
              </a:spcAft>
              <a:buSzPts val="1400"/>
              <a:buFont typeface="Times New Roman"/>
              <a:buNone/>
              <a:defRPr/>
            </a:lvl2pPr>
            <a:lvl3pPr marL="1371600" lvl="2" indent="-228600" rtl="0">
              <a:spcBef>
                <a:spcPts val="2180"/>
              </a:spcBef>
              <a:spcAft>
                <a:spcPts val="0"/>
              </a:spcAft>
              <a:buSzPts val="1400"/>
              <a:buFont typeface="Times New Roman"/>
              <a:buNone/>
              <a:defRPr/>
            </a:lvl3pPr>
            <a:lvl4pPr marL="1828800" lvl="3" indent="-228600" rtl="0">
              <a:spcBef>
                <a:spcPts val="1820"/>
              </a:spcBef>
              <a:spcAft>
                <a:spcPts val="0"/>
              </a:spcAft>
              <a:buSzPts val="1400"/>
              <a:buFont typeface="Times New Roman"/>
              <a:buNone/>
              <a:defRPr/>
            </a:lvl4pPr>
            <a:lvl5pPr marL="2286000" lvl="4" indent="-228600" rtl="0">
              <a:spcBef>
                <a:spcPts val="1820"/>
              </a:spcBef>
              <a:spcAft>
                <a:spcPts val="0"/>
              </a:spcAft>
              <a:buSzPts val="1400"/>
              <a:buFont typeface="Times New Roman"/>
              <a:buNone/>
              <a:defRPr/>
            </a:lvl5pPr>
            <a:lvl6pPr marL="2743200" lvl="5" indent="-228600" rtl="0">
              <a:spcBef>
                <a:spcPts val="1820"/>
              </a:spcBef>
              <a:spcAft>
                <a:spcPts val="0"/>
              </a:spcAft>
              <a:buSzPts val="1400"/>
              <a:buFont typeface="Times New Roman"/>
              <a:buNone/>
              <a:defRPr/>
            </a:lvl6pPr>
            <a:lvl7pPr marL="3200400" lvl="6" indent="-228600" rtl="0">
              <a:spcBef>
                <a:spcPts val="1820"/>
              </a:spcBef>
              <a:spcAft>
                <a:spcPts val="0"/>
              </a:spcAft>
              <a:buSzPts val="1400"/>
              <a:buFont typeface="Times New Roman"/>
              <a:buNone/>
              <a:defRPr/>
            </a:lvl7pPr>
            <a:lvl8pPr marL="3657600" lvl="7" indent="-228600" rtl="0">
              <a:spcBef>
                <a:spcPts val="1820"/>
              </a:spcBef>
              <a:spcAft>
                <a:spcPts val="0"/>
              </a:spcAft>
              <a:buSzPts val="1400"/>
              <a:buFont typeface="Times New Roman"/>
              <a:buNone/>
              <a:defRPr/>
            </a:lvl8pPr>
            <a:lvl9pPr marL="4114800" lvl="8" indent="-228600" rtl="0">
              <a:spcBef>
                <a:spcPts val="1820"/>
              </a:spcBef>
              <a:spcAft>
                <a:spcPts val="0"/>
              </a:spcAft>
              <a:buSzPts val="1400"/>
              <a:buFont typeface="Times New Roman"/>
              <a:buNone/>
              <a:defRPr/>
            </a:lvl9pPr>
          </a:lstStyle>
          <a:p>
            <a:endParaRPr/>
          </a:p>
        </p:txBody>
      </p:sp>
      <p:sp>
        <p:nvSpPr>
          <p:cNvPr id="42" name="Google Shape;42;p6"/>
          <p:cNvSpPr txBox="1">
            <a:spLocks noGrp="1"/>
          </p:cNvSpPr>
          <p:nvPr>
            <p:ph type="dt" idx="10"/>
          </p:nvPr>
        </p:nvSpPr>
        <p:spPr>
          <a:xfrm>
            <a:off x="3209925" y="27589163"/>
            <a:ext cx="8918575" cy="2017712"/>
          </a:xfrm>
          <a:prstGeom prst="rect">
            <a:avLst/>
          </a:prstGeom>
          <a:noFill/>
          <a:ln>
            <a:noFill/>
          </a:ln>
        </p:spPr>
        <p:txBody>
          <a:bodyPr spcFirstLastPara="1" wrap="square" lIns="91425" tIns="91425" rIns="91425" bIns="91425" anchor="t" anchorCtr="0"/>
          <a:lstStyle>
            <a:lvl1pPr marL="0" marR="0" lvl="0" indent="-88900" algn="l" rtl="0">
              <a:spcBef>
                <a:spcPts val="0"/>
              </a:spcBef>
              <a:spcAft>
                <a:spcPts val="0"/>
              </a:spcAft>
              <a:buSzPts val="1400"/>
              <a:buChar char="●"/>
              <a:defRPr/>
            </a:lvl1pPr>
            <a:lvl2pPr marL="457200" marR="0" lvl="1" indent="-88900" algn="l" rtl="0">
              <a:spcBef>
                <a:spcPts val="0"/>
              </a:spcBef>
              <a:spcAft>
                <a:spcPts val="0"/>
              </a:spcAft>
              <a:buSzPts val="1400"/>
              <a:buChar char="○"/>
              <a:defRPr/>
            </a:lvl2pPr>
            <a:lvl3pPr marL="914400" marR="0" lvl="2" indent="-88900" algn="l" rtl="0">
              <a:spcBef>
                <a:spcPts val="0"/>
              </a:spcBef>
              <a:spcAft>
                <a:spcPts val="0"/>
              </a:spcAft>
              <a:buSzPts val="1400"/>
              <a:buChar char="■"/>
              <a:defRPr/>
            </a:lvl3pPr>
            <a:lvl4pPr marL="1371600" marR="0" lvl="3" indent="-88900" algn="l" rtl="0">
              <a:spcBef>
                <a:spcPts val="0"/>
              </a:spcBef>
              <a:spcAft>
                <a:spcPts val="0"/>
              </a:spcAft>
              <a:buSzPts val="1400"/>
              <a:buChar char="●"/>
              <a:defRPr/>
            </a:lvl4pPr>
            <a:lvl5pPr marL="1828800" marR="0" lvl="4" indent="-88900" algn="l" rtl="0">
              <a:spcBef>
                <a:spcPts val="0"/>
              </a:spcBef>
              <a:spcAft>
                <a:spcPts val="0"/>
              </a:spcAft>
              <a:buSzPts val="1400"/>
              <a:buChar char="○"/>
              <a:defRPr/>
            </a:lvl5pPr>
            <a:lvl6pPr marL="2286000" marR="0" lvl="5" indent="-88900" algn="l" rtl="0">
              <a:spcBef>
                <a:spcPts val="0"/>
              </a:spcBef>
              <a:spcAft>
                <a:spcPts val="0"/>
              </a:spcAft>
              <a:buSzPts val="1400"/>
              <a:buChar char="■"/>
              <a:defRPr/>
            </a:lvl6pPr>
            <a:lvl7pPr marL="2743200" marR="0" lvl="6" indent="-88900" algn="l" rtl="0">
              <a:spcBef>
                <a:spcPts val="0"/>
              </a:spcBef>
              <a:spcAft>
                <a:spcPts val="0"/>
              </a:spcAft>
              <a:buSzPts val="1400"/>
              <a:buChar char="●"/>
              <a:defRPr/>
            </a:lvl7pPr>
            <a:lvl8pPr marL="3200400" marR="0" lvl="7" indent="-88900" algn="l" rtl="0">
              <a:spcBef>
                <a:spcPts val="0"/>
              </a:spcBef>
              <a:spcAft>
                <a:spcPts val="0"/>
              </a:spcAft>
              <a:buSzPts val="1400"/>
              <a:buChar char="○"/>
              <a:defRPr/>
            </a:lvl8pPr>
            <a:lvl9pPr marL="3657600" marR="0" lvl="8" indent="-88900" algn="l" rtl="0">
              <a:spcBef>
                <a:spcPts val="0"/>
              </a:spcBef>
              <a:spcAft>
                <a:spcPts val="0"/>
              </a:spcAft>
              <a:buSzPts val="1400"/>
              <a:buChar char="■"/>
              <a:defRPr/>
            </a:lvl9pPr>
          </a:lstStyle>
          <a:p>
            <a:endParaRPr dirty="0"/>
          </a:p>
        </p:txBody>
      </p:sp>
      <p:sp>
        <p:nvSpPr>
          <p:cNvPr id="43" name="Google Shape;43;p6"/>
          <p:cNvSpPr txBox="1">
            <a:spLocks noGrp="1"/>
          </p:cNvSpPr>
          <p:nvPr>
            <p:ph type="ftr" idx="11"/>
          </p:nvPr>
        </p:nvSpPr>
        <p:spPr>
          <a:xfrm>
            <a:off x="14625638" y="27589163"/>
            <a:ext cx="13557250" cy="2017712"/>
          </a:xfrm>
          <a:prstGeom prst="rect">
            <a:avLst/>
          </a:prstGeom>
          <a:noFill/>
          <a:ln>
            <a:noFill/>
          </a:ln>
        </p:spPr>
        <p:txBody>
          <a:bodyPr spcFirstLastPara="1" wrap="square" lIns="91425" tIns="91425" rIns="91425" bIns="91425" anchor="t" anchorCtr="0"/>
          <a:lstStyle>
            <a:lvl1pPr marL="0" marR="0" lvl="0" indent="-88900" algn="l" rtl="0">
              <a:spcBef>
                <a:spcPts val="0"/>
              </a:spcBef>
              <a:spcAft>
                <a:spcPts val="0"/>
              </a:spcAft>
              <a:buSzPts val="1400"/>
              <a:buChar char="●"/>
              <a:defRPr/>
            </a:lvl1pPr>
            <a:lvl2pPr marL="457200" marR="0" lvl="1" indent="-88900" algn="l" rtl="0">
              <a:spcBef>
                <a:spcPts val="0"/>
              </a:spcBef>
              <a:spcAft>
                <a:spcPts val="0"/>
              </a:spcAft>
              <a:buSzPts val="1400"/>
              <a:buChar char="○"/>
              <a:defRPr/>
            </a:lvl2pPr>
            <a:lvl3pPr marL="914400" marR="0" lvl="2" indent="-88900" algn="l" rtl="0">
              <a:spcBef>
                <a:spcPts val="0"/>
              </a:spcBef>
              <a:spcAft>
                <a:spcPts val="0"/>
              </a:spcAft>
              <a:buSzPts val="1400"/>
              <a:buChar char="■"/>
              <a:defRPr/>
            </a:lvl3pPr>
            <a:lvl4pPr marL="1371600" marR="0" lvl="3" indent="-88900" algn="l" rtl="0">
              <a:spcBef>
                <a:spcPts val="0"/>
              </a:spcBef>
              <a:spcAft>
                <a:spcPts val="0"/>
              </a:spcAft>
              <a:buSzPts val="1400"/>
              <a:buChar char="●"/>
              <a:defRPr/>
            </a:lvl4pPr>
            <a:lvl5pPr marL="1828800" marR="0" lvl="4" indent="-88900" algn="l" rtl="0">
              <a:spcBef>
                <a:spcPts val="0"/>
              </a:spcBef>
              <a:spcAft>
                <a:spcPts val="0"/>
              </a:spcAft>
              <a:buSzPts val="1400"/>
              <a:buChar char="○"/>
              <a:defRPr/>
            </a:lvl5pPr>
            <a:lvl6pPr marL="2286000" marR="0" lvl="5" indent="-88900" algn="l" rtl="0">
              <a:spcBef>
                <a:spcPts val="0"/>
              </a:spcBef>
              <a:spcAft>
                <a:spcPts val="0"/>
              </a:spcAft>
              <a:buSzPts val="1400"/>
              <a:buChar char="■"/>
              <a:defRPr/>
            </a:lvl6pPr>
            <a:lvl7pPr marL="2743200" marR="0" lvl="6" indent="-88900" algn="l" rtl="0">
              <a:spcBef>
                <a:spcPts val="0"/>
              </a:spcBef>
              <a:spcAft>
                <a:spcPts val="0"/>
              </a:spcAft>
              <a:buSzPts val="1400"/>
              <a:buChar char="●"/>
              <a:defRPr/>
            </a:lvl7pPr>
            <a:lvl8pPr marL="3200400" marR="0" lvl="7" indent="-88900" algn="l" rtl="0">
              <a:spcBef>
                <a:spcPts val="0"/>
              </a:spcBef>
              <a:spcAft>
                <a:spcPts val="0"/>
              </a:spcAft>
              <a:buSzPts val="1400"/>
              <a:buChar char="○"/>
              <a:defRPr/>
            </a:lvl8pPr>
            <a:lvl9pPr marL="3657600" marR="0" lvl="8" indent="-88900" algn="l" rtl="0">
              <a:spcBef>
                <a:spcPts val="0"/>
              </a:spcBef>
              <a:spcAft>
                <a:spcPts val="0"/>
              </a:spcAft>
              <a:buSzPts val="1400"/>
              <a:buChar char="■"/>
              <a:defRPr/>
            </a:lvl9pPr>
          </a:lstStyle>
          <a:p>
            <a:endParaRPr dirty="0"/>
          </a:p>
        </p:txBody>
      </p:sp>
      <p:sp>
        <p:nvSpPr>
          <p:cNvPr id="44" name="Google Shape;44;p6"/>
          <p:cNvSpPr txBox="1">
            <a:spLocks noGrp="1"/>
          </p:cNvSpPr>
          <p:nvPr>
            <p:ph type="sldNum" idx="12"/>
          </p:nvPr>
        </p:nvSpPr>
        <p:spPr>
          <a:xfrm>
            <a:off x="30680025" y="27589163"/>
            <a:ext cx="8918575" cy="2017712"/>
          </a:xfrm>
          <a:prstGeom prst="rect">
            <a:avLst/>
          </a:prstGeom>
          <a:noFill/>
          <a:ln>
            <a:noFill/>
          </a:ln>
        </p:spPr>
        <p:txBody>
          <a:bodyPr spcFirstLastPara="1" wrap="square" lIns="418550" tIns="209275" rIns="418550" bIns="209275" anchor="t" anchorCtr="0">
            <a:noAutofit/>
          </a:bodyPr>
          <a:lstStyle>
            <a:lvl1pPr marL="0" marR="0" lvl="0"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3209925" y="2690812"/>
            <a:ext cx="36388676" cy="5048250"/>
          </a:xfrm>
          <a:prstGeom prst="rect">
            <a:avLst/>
          </a:prstGeom>
          <a:noFill/>
          <a:ln>
            <a:noFill/>
          </a:ln>
        </p:spPr>
        <p:txBody>
          <a:bodyPr spcFirstLastPara="1" wrap="square" lIns="91425" tIns="91425" rIns="91425" bIns="91425" anchor="ctr" anchorCtr="0"/>
          <a:lstStyle>
            <a:lvl1pPr lvl="0" algn="ctr" rtl="0">
              <a:spcBef>
                <a:spcPts val="0"/>
              </a:spcBef>
              <a:spcAft>
                <a:spcPts val="0"/>
              </a:spcAft>
              <a:buSzPts val="1400"/>
              <a:buChar char="●"/>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marL="457200" lvl="5" algn="ctr" rtl="0">
              <a:spcBef>
                <a:spcPts val="0"/>
              </a:spcBef>
              <a:spcAft>
                <a:spcPts val="0"/>
              </a:spcAft>
              <a:buSzPts val="1400"/>
              <a:buChar char="■"/>
              <a:defRPr/>
            </a:lvl6pPr>
            <a:lvl7pPr marL="914400" lvl="6" algn="ctr" rtl="0">
              <a:spcBef>
                <a:spcPts val="0"/>
              </a:spcBef>
              <a:spcAft>
                <a:spcPts val="0"/>
              </a:spcAft>
              <a:buSzPts val="1400"/>
              <a:buChar char="●"/>
              <a:defRPr/>
            </a:lvl7pPr>
            <a:lvl8pPr marL="1371600" lvl="7" algn="ctr" rtl="0">
              <a:spcBef>
                <a:spcPts val="0"/>
              </a:spcBef>
              <a:spcAft>
                <a:spcPts val="0"/>
              </a:spcAft>
              <a:buSzPts val="1400"/>
              <a:buChar char="○"/>
              <a:defRPr/>
            </a:lvl8pPr>
            <a:lvl9pPr marL="1828800" lvl="8" algn="ctr" rtl="0">
              <a:spcBef>
                <a:spcPts val="0"/>
              </a:spcBef>
              <a:spcAft>
                <a:spcPts val="0"/>
              </a:spcAft>
              <a:buSzPts val="1400"/>
              <a:buChar char="■"/>
              <a:defRPr/>
            </a:lvl9pPr>
          </a:lstStyle>
          <a:p>
            <a:endParaRPr/>
          </a:p>
        </p:txBody>
      </p:sp>
      <p:sp>
        <p:nvSpPr>
          <p:cNvPr id="47" name="Google Shape;47;p7"/>
          <p:cNvSpPr txBox="1">
            <a:spLocks noGrp="1"/>
          </p:cNvSpPr>
          <p:nvPr>
            <p:ph type="dt" idx="10"/>
          </p:nvPr>
        </p:nvSpPr>
        <p:spPr>
          <a:xfrm>
            <a:off x="3209925" y="27589163"/>
            <a:ext cx="8918575" cy="2017712"/>
          </a:xfrm>
          <a:prstGeom prst="rect">
            <a:avLst/>
          </a:prstGeom>
          <a:noFill/>
          <a:ln>
            <a:noFill/>
          </a:ln>
        </p:spPr>
        <p:txBody>
          <a:bodyPr spcFirstLastPara="1" wrap="square" lIns="91425" tIns="91425" rIns="91425" bIns="91425" anchor="t" anchorCtr="0"/>
          <a:lstStyle>
            <a:lvl1pPr marL="0" marR="0" lvl="0" indent="-88900" algn="l" rtl="0">
              <a:spcBef>
                <a:spcPts val="0"/>
              </a:spcBef>
              <a:spcAft>
                <a:spcPts val="0"/>
              </a:spcAft>
              <a:buSzPts val="1400"/>
              <a:buChar char="●"/>
              <a:defRPr/>
            </a:lvl1pPr>
            <a:lvl2pPr marL="457200" marR="0" lvl="1" indent="-88900" algn="l" rtl="0">
              <a:spcBef>
                <a:spcPts val="0"/>
              </a:spcBef>
              <a:spcAft>
                <a:spcPts val="0"/>
              </a:spcAft>
              <a:buSzPts val="1400"/>
              <a:buChar char="○"/>
              <a:defRPr/>
            </a:lvl2pPr>
            <a:lvl3pPr marL="914400" marR="0" lvl="2" indent="-88900" algn="l" rtl="0">
              <a:spcBef>
                <a:spcPts val="0"/>
              </a:spcBef>
              <a:spcAft>
                <a:spcPts val="0"/>
              </a:spcAft>
              <a:buSzPts val="1400"/>
              <a:buChar char="■"/>
              <a:defRPr/>
            </a:lvl3pPr>
            <a:lvl4pPr marL="1371600" marR="0" lvl="3" indent="-88900" algn="l" rtl="0">
              <a:spcBef>
                <a:spcPts val="0"/>
              </a:spcBef>
              <a:spcAft>
                <a:spcPts val="0"/>
              </a:spcAft>
              <a:buSzPts val="1400"/>
              <a:buChar char="●"/>
              <a:defRPr/>
            </a:lvl4pPr>
            <a:lvl5pPr marL="1828800" marR="0" lvl="4" indent="-88900" algn="l" rtl="0">
              <a:spcBef>
                <a:spcPts val="0"/>
              </a:spcBef>
              <a:spcAft>
                <a:spcPts val="0"/>
              </a:spcAft>
              <a:buSzPts val="1400"/>
              <a:buChar char="○"/>
              <a:defRPr/>
            </a:lvl5pPr>
            <a:lvl6pPr marL="2286000" marR="0" lvl="5" indent="-88900" algn="l" rtl="0">
              <a:spcBef>
                <a:spcPts val="0"/>
              </a:spcBef>
              <a:spcAft>
                <a:spcPts val="0"/>
              </a:spcAft>
              <a:buSzPts val="1400"/>
              <a:buChar char="■"/>
              <a:defRPr/>
            </a:lvl6pPr>
            <a:lvl7pPr marL="2743200" marR="0" lvl="6" indent="-88900" algn="l" rtl="0">
              <a:spcBef>
                <a:spcPts val="0"/>
              </a:spcBef>
              <a:spcAft>
                <a:spcPts val="0"/>
              </a:spcAft>
              <a:buSzPts val="1400"/>
              <a:buChar char="●"/>
              <a:defRPr/>
            </a:lvl7pPr>
            <a:lvl8pPr marL="3200400" marR="0" lvl="7" indent="-88900" algn="l" rtl="0">
              <a:spcBef>
                <a:spcPts val="0"/>
              </a:spcBef>
              <a:spcAft>
                <a:spcPts val="0"/>
              </a:spcAft>
              <a:buSzPts val="1400"/>
              <a:buChar char="○"/>
              <a:defRPr/>
            </a:lvl8pPr>
            <a:lvl9pPr marL="3657600" marR="0" lvl="8" indent="-88900" algn="l" rtl="0">
              <a:spcBef>
                <a:spcPts val="0"/>
              </a:spcBef>
              <a:spcAft>
                <a:spcPts val="0"/>
              </a:spcAft>
              <a:buSzPts val="1400"/>
              <a:buChar char="■"/>
              <a:defRPr/>
            </a:lvl9pPr>
          </a:lstStyle>
          <a:p>
            <a:endParaRPr dirty="0"/>
          </a:p>
        </p:txBody>
      </p:sp>
      <p:sp>
        <p:nvSpPr>
          <p:cNvPr id="48" name="Google Shape;48;p7"/>
          <p:cNvSpPr txBox="1">
            <a:spLocks noGrp="1"/>
          </p:cNvSpPr>
          <p:nvPr>
            <p:ph type="ftr" idx="11"/>
          </p:nvPr>
        </p:nvSpPr>
        <p:spPr>
          <a:xfrm>
            <a:off x="14625638" y="27589163"/>
            <a:ext cx="13557250" cy="2017712"/>
          </a:xfrm>
          <a:prstGeom prst="rect">
            <a:avLst/>
          </a:prstGeom>
          <a:noFill/>
          <a:ln>
            <a:noFill/>
          </a:ln>
        </p:spPr>
        <p:txBody>
          <a:bodyPr spcFirstLastPara="1" wrap="square" lIns="91425" tIns="91425" rIns="91425" bIns="91425" anchor="t" anchorCtr="0"/>
          <a:lstStyle>
            <a:lvl1pPr marL="0" marR="0" lvl="0" indent="-88900" algn="l" rtl="0">
              <a:spcBef>
                <a:spcPts val="0"/>
              </a:spcBef>
              <a:spcAft>
                <a:spcPts val="0"/>
              </a:spcAft>
              <a:buSzPts val="1400"/>
              <a:buChar char="●"/>
              <a:defRPr/>
            </a:lvl1pPr>
            <a:lvl2pPr marL="457200" marR="0" lvl="1" indent="-88900" algn="l" rtl="0">
              <a:spcBef>
                <a:spcPts val="0"/>
              </a:spcBef>
              <a:spcAft>
                <a:spcPts val="0"/>
              </a:spcAft>
              <a:buSzPts val="1400"/>
              <a:buChar char="○"/>
              <a:defRPr/>
            </a:lvl2pPr>
            <a:lvl3pPr marL="914400" marR="0" lvl="2" indent="-88900" algn="l" rtl="0">
              <a:spcBef>
                <a:spcPts val="0"/>
              </a:spcBef>
              <a:spcAft>
                <a:spcPts val="0"/>
              </a:spcAft>
              <a:buSzPts val="1400"/>
              <a:buChar char="■"/>
              <a:defRPr/>
            </a:lvl3pPr>
            <a:lvl4pPr marL="1371600" marR="0" lvl="3" indent="-88900" algn="l" rtl="0">
              <a:spcBef>
                <a:spcPts val="0"/>
              </a:spcBef>
              <a:spcAft>
                <a:spcPts val="0"/>
              </a:spcAft>
              <a:buSzPts val="1400"/>
              <a:buChar char="●"/>
              <a:defRPr/>
            </a:lvl4pPr>
            <a:lvl5pPr marL="1828800" marR="0" lvl="4" indent="-88900" algn="l" rtl="0">
              <a:spcBef>
                <a:spcPts val="0"/>
              </a:spcBef>
              <a:spcAft>
                <a:spcPts val="0"/>
              </a:spcAft>
              <a:buSzPts val="1400"/>
              <a:buChar char="○"/>
              <a:defRPr/>
            </a:lvl5pPr>
            <a:lvl6pPr marL="2286000" marR="0" lvl="5" indent="-88900" algn="l" rtl="0">
              <a:spcBef>
                <a:spcPts val="0"/>
              </a:spcBef>
              <a:spcAft>
                <a:spcPts val="0"/>
              </a:spcAft>
              <a:buSzPts val="1400"/>
              <a:buChar char="■"/>
              <a:defRPr/>
            </a:lvl6pPr>
            <a:lvl7pPr marL="2743200" marR="0" lvl="6" indent="-88900" algn="l" rtl="0">
              <a:spcBef>
                <a:spcPts val="0"/>
              </a:spcBef>
              <a:spcAft>
                <a:spcPts val="0"/>
              </a:spcAft>
              <a:buSzPts val="1400"/>
              <a:buChar char="●"/>
              <a:defRPr/>
            </a:lvl7pPr>
            <a:lvl8pPr marL="3200400" marR="0" lvl="7" indent="-88900" algn="l" rtl="0">
              <a:spcBef>
                <a:spcPts val="0"/>
              </a:spcBef>
              <a:spcAft>
                <a:spcPts val="0"/>
              </a:spcAft>
              <a:buSzPts val="1400"/>
              <a:buChar char="○"/>
              <a:defRPr/>
            </a:lvl8pPr>
            <a:lvl9pPr marL="3657600" marR="0" lvl="8" indent="-88900" algn="l" rtl="0">
              <a:spcBef>
                <a:spcPts val="0"/>
              </a:spcBef>
              <a:spcAft>
                <a:spcPts val="0"/>
              </a:spcAft>
              <a:buSzPts val="1400"/>
              <a:buChar char="■"/>
              <a:defRPr/>
            </a:lvl9pPr>
          </a:lstStyle>
          <a:p>
            <a:endParaRPr dirty="0"/>
          </a:p>
        </p:txBody>
      </p:sp>
      <p:sp>
        <p:nvSpPr>
          <p:cNvPr id="49" name="Google Shape;49;p7"/>
          <p:cNvSpPr txBox="1">
            <a:spLocks noGrp="1"/>
          </p:cNvSpPr>
          <p:nvPr>
            <p:ph type="sldNum" idx="12"/>
          </p:nvPr>
        </p:nvSpPr>
        <p:spPr>
          <a:xfrm>
            <a:off x="30680025" y="27589163"/>
            <a:ext cx="8918575" cy="2017712"/>
          </a:xfrm>
          <a:prstGeom prst="rect">
            <a:avLst/>
          </a:prstGeom>
          <a:noFill/>
          <a:ln>
            <a:noFill/>
          </a:ln>
        </p:spPr>
        <p:txBody>
          <a:bodyPr spcFirstLastPara="1" wrap="square" lIns="418550" tIns="209275" rIns="418550" bIns="209275" anchor="t" anchorCtr="0">
            <a:noAutofit/>
          </a:bodyPr>
          <a:lstStyle>
            <a:lvl1pPr marL="0" marR="0" lvl="0"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2139950" y="1212850"/>
            <a:ext cx="38528624" cy="5046663"/>
          </a:xfrm>
          <a:prstGeom prst="rect">
            <a:avLst/>
          </a:prstGeom>
          <a:noFill/>
          <a:ln>
            <a:noFill/>
          </a:ln>
        </p:spPr>
        <p:txBody>
          <a:bodyPr spcFirstLastPara="1" wrap="square" lIns="91425" tIns="91425" rIns="91425" bIns="91425" anchor="ctr" anchorCtr="0"/>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52" name="Google Shape;52;p8"/>
          <p:cNvSpPr txBox="1">
            <a:spLocks noGrp="1"/>
          </p:cNvSpPr>
          <p:nvPr>
            <p:ph type="body" idx="1"/>
          </p:nvPr>
        </p:nvSpPr>
        <p:spPr>
          <a:xfrm>
            <a:off x="2139950" y="6778625"/>
            <a:ext cx="18915062" cy="2824163"/>
          </a:xfrm>
          <a:prstGeom prst="rect">
            <a:avLst/>
          </a:prstGeom>
          <a:noFill/>
          <a:ln>
            <a:noFill/>
          </a:ln>
        </p:spPr>
        <p:txBody>
          <a:bodyPr spcFirstLastPara="1" wrap="square" lIns="91425" tIns="91425" rIns="91425" bIns="91425" anchor="b" anchorCtr="0"/>
          <a:lstStyle>
            <a:lvl1pPr marL="457200" lvl="0" indent="-228600" rtl="0">
              <a:spcBef>
                <a:spcPts val="2920"/>
              </a:spcBef>
              <a:spcAft>
                <a:spcPts val="0"/>
              </a:spcAft>
              <a:buSzPts val="1400"/>
              <a:buFont typeface="Times New Roman"/>
              <a:buNone/>
              <a:defRPr/>
            </a:lvl1pPr>
            <a:lvl2pPr marL="914400" lvl="1" indent="-228600" rtl="0">
              <a:spcBef>
                <a:spcPts val="2580"/>
              </a:spcBef>
              <a:spcAft>
                <a:spcPts val="0"/>
              </a:spcAft>
              <a:buSzPts val="1400"/>
              <a:buFont typeface="Times New Roman"/>
              <a:buNone/>
              <a:defRPr/>
            </a:lvl2pPr>
            <a:lvl3pPr marL="1371600" lvl="2" indent="-228600" rtl="0">
              <a:spcBef>
                <a:spcPts val="2180"/>
              </a:spcBef>
              <a:spcAft>
                <a:spcPts val="0"/>
              </a:spcAft>
              <a:buSzPts val="1400"/>
              <a:buFont typeface="Times New Roman"/>
              <a:buNone/>
              <a:defRPr/>
            </a:lvl3pPr>
            <a:lvl4pPr marL="1828800" lvl="3" indent="-228600" rtl="0">
              <a:spcBef>
                <a:spcPts val="1820"/>
              </a:spcBef>
              <a:spcAft>
                <a:spcPts val="0"/>
              </a:spcAft>
              <a:buSzPts val="1400"/>
              <a:buFont typeface="Times New Roman"/>
              <a:buNone/>
              <a:defRPr/>
            </a:lvl4pPr>
            <a:lvl5pPr marL="2286000" lvl="4" indent="-228600" rtl="0">
              <a:spcBef>
                <a:spcPts val="1820"/>
              </a:spcBef>
              <a:spcAft>
                <a:spcPts val="0"/>
              </a:spcAft>
              <a:buSzPts val="1400"/>
              <a:buFont typeface="Times New Roman"/>
              <a:buNone/>
              <a:defRPr/>
            </a:lvl5pPr>
            <a:lvl6pPr marL="2743200" lvl="5" indent="-228600" rtl="0">
              <a:spcBef>
                <a:spcPts val="1820"/>
              </a:spcBef>
              <a:spcAft>
                <a:spcPts val="0"/>
              </a:spcAft>
              <a:buSzPts val="1400"/>
              <a:buFont typeface="Times New Roman"/>
              <a:buNone/>
              <a:defRPr/>
            </a:lvl6pPr>
            <a:lvl7pPr marL="3200400" lvl="6" indent="-228600" rtl="0">
              <a:spcBef>
                <a:spcPts val="1820"/>
              </a:spcBef>
              <a:spcAft>
                <a:spcPts val="0"/>
              </a:spcAft>
              <a:buSzPts val="1400"/>
              <a:buFont typeface="Times New Roman"/>
              <a:buNone/>
              <a:defRPr/>
            </a:lvl7pPr>
            <a:lvl8pPr marL="3657600" lvl="7" indent="-228600" rtl="0">
              <a:spcBef>
                <a:spcPts val="1820"/>
              </a:spcBef>
              <a:spcAft>
                <a:spcPts val="0"/>
              </a:spcAft>
              <a:buSzPts val="1400"/>
              <a:buFont typeface="Times New Roman"/>
              <a:buNone/>
              <a:defRPr/>
            </a:lvl8pPr>
            <a:lvl9pPr marL="4114800" lvl="8" indent="-228600" rtl="0">
              <a:spcBef>
                <a:spcPts val="1820"/>
              </a:spcBef>
              <a:spcAft>
                <a:spcPts val="0"/>
              </a:spcAft>
              <a:buSzPts val="1400"/>
              <a:buFont typeface="Times New Roman"/>
              <a:buNone/>
              <a:defRPr/>
            </a:lvl9pPr>
          </a:lstStyle>
          <a:p>
            <a:endParaRPr/>
          </a:p>
        </p:txBody>
      </p:sp>
      <p:sp>
        <p:nvSpPr>
          <p:cNvPr id="53" name="Google Shape;53;p8"/>
          <p:cNvSpPr txBox="1">
            <a:spLocks noGrp="1"/>
          </p:cNvSpPr>
          <p:nvPr>
            <p:ph type="body" idx="2"/>
          </p:nvPr>
        </p:nvSpPr>
        <p:spPr>
          <a:xfrm>
            <a:off x="2139950" y="9602788"/>
            <a:ext cx="18915062" cy="17446625"/>
          </a:xfrm>
          <a:prstGeom prst="rect">
            <a:avLst/>
          </a:prstGeom>
          <a:noFill/>
          <a:ln>
            <a:noFill/>
          </a:ln>
        </p:spPr>
        <p:txBody>
          <a:bodyPr spcFirstLastPara="1" wrap="square" lIns="91425" tIns="91425" rIns="91425" bIns="91425" anchor="t" anchorCtr="0"/>
          <a:lstStyle>
            <a:lvl1pPr marL="457200" lvl="0" indent="-317500" rtl="0">
              <a:spcBef>
                <a:spcPts val="2920"/>
              </a:spcBef>
              <a:spcAft>
                <a:spcPts val="0"/>
              </a:spcAft>
              <a:buSzPts val="1400"/>
              <a:buChar char="•"/>
              <a:defRPr/>
            </a:lvl1pPr>
            <a:lvl2pPr marL="914400" lvl="1" indent="-317500" rtl="0">
              <a:spcBef>
                <a:spcPts val="2580"/>
              </a:spcBef>
              <a:spcAft>
                <a:spcPts val="0"/>
              </a:spcAft>
              <a:buSzPts val="1400"/>
              <a:buChar char="–"/>
              <a:defRPr/>
            </a:lvl2pPr>
            <a:lvl3pPr marL="1371600" lvl="2" indent="-317500" rtl="0">
              <a:spcBef>
                <a:spcPts val="2180"/>
              </a:spcBef>
              <a:spcAft>
                <a:spcPts val="0"/>
              </a:spcAft>
              <a:buSzPts val="1400"/>
              <a:buChar char="•"/>
              <a:defRPr/>
            </a:lvl3pPr>
            <a:lvl4pPr marL="1828800" lvl="3" indent="-317500" rtl="0">
              <a:spcBef>
                <a:spcPts val="1820"/>
              </a:spcBef>
              <a:spcAft>
                <a:spcPts val="0"/>
              </a:spcAft>
              <a:buSzPts val="1400"/>
              <a:buChar char="–"/>
              <a:defRPr/>
            </a:lvl4pPr>
            <a:lvl5pPr marL="2286000" lvl="4" indent="-317500" rtl="0">
              <a:spcBef>
                <a:spcPts val="1820"/>
              </a:spcBef>
              <a:spcAft>
                <a:spcPts val="0"/>
              </a:spcAft>
              <a:buSzPts val="1400"/>
              <a:buChar char="»"/>
              <a:defRPr/>
            </a:lvl5pPr>
            <a:lvl6pPr marL="2743200" lvl="5" indent="-317500" rtl="0">
              <a:spcBef>
                <a:spcPts val="1820"/>
              </a:spcBef>
              <a:spcAft>
                <a:spcPts val="0"/>
              </a:spcAft>
              <a:buSzPts val="1400"/>
              <a:buChar char="»"/>
              <a:defRPr/>
            </a:lvl6pPr>
            <a:lvl7pPr marL="3200400" lvl="6" indent="-317500" rtl="0">
              <a:spcBef>
                <a:spcPts val="1820"/>
              </a:spcBef>
              <a:spcAft>
                <a:spcPts val="0"/>
              </a:spcAft>
              <a:buSzPts val="1400"/>
              <a:buChar char="»"/>
              <a:defRPr/>
            </a:lvl7pPr>
            <a:lvl8pPr marL="3657600" lvl="7" indent="-317500" rtl="0">
              <a:spcBef>
                <a:spcPts val="1820"/>
              </a:spcBef>
              <a:spcAft>
                <a:spcPts val="0"/>
              </a:spcAft>
              <a:buSzPts val="1400"/>
              <a:buChar char="»"/>
              <a:defRPr/>
            </a:lvl8pPr>
            <a:lvl9pPr marL="4114800" lvl="8" indent="-317500" rtl="0">
              <a:spcBef>
                <a:spcPts val="1820"/>
              </a:spcBef>
              <a:spcAft>
                <a:spcPts val="0"/>
              </a:spcAft>
              <a:buSzPts val="1400"/>
              <a:buChar char="»"/>
              <a:defRPr/>
            </a:lvl9pPr>
          </a:lstStyle>
          <a:p>
            <a:endParaRPr/>
          </a:p>
        </p:txBody>
      </p:sp>
      <p:sp>
        <p:nvSpPr>
          <p:cNvPr id="54" name="Google Shape;54;p8"/>
          <p:cNvSpPr txBox="1">
            <a:spLocks noGrp="1"/>
          </p:cNvSpPr>
          <p:nvPr>
            <p:ph type="body" idx="3"/>
          </p:nvPr>
        </p:nvSpPr>
        <p:spPr>
          <a:xfrm>
            <a:off x="21745575" y="6778625"/>
            <a:ext cx="18923000" cy="2824163"/>
          </a:xfrm>
          <a:prstGeom prst="rect">
            <a:avLst/>
          </a:prstGeom>
          <a:noFill/>
          <a:ln>
            <a:noFill/>
          </a:ln>
        </p:spPr>
        <p:txBody>
          <a:bodyPr spcFirstLastPara="1" wrap="square" lIns="91425" tIns="91425" rIns="91425" bIns="91425" anchor="b" anchorCtr="0"/>
          <a:lstStyle>
            <a:lvl1pPr marL="457200" lvl="0" indent="-228600" rtl="0">
              <a:spcBef>
                <a:spcPts val="2920"/>
              </a:spcBef>
              <a:spcAft>
                <a:spcPts val="0"/>
              </a:spcAft>
              <a:buSzPts val="1400"/>
              <a:buFont typeface="Times New Roman"/>
              <a:buNone/>
              <a:defRPr/>
            </a:lvl1pPr>
            <a:lvl2pPr marL="914400" lvl="1" indent="-228600" rtl="0">
              <a:spcBef>
                <a:spcPts val="2580"/>
              </a:spcBef>
              <a:spcAft>
                <a:spcPts val="0"/>
              </a:spcAft>
              <a:buSzPts val="1400"/>
              <a:buFont typeface="Times New Roman"/>
              <a:buNone/>
              <a:defRPr/>
            </a:lvl2pPr>
            <a:lvl3pPr marL="1371600" lvl="2" indent="-228600" rtl="0">
              <a:spcBef>
                <a:spcPts val="2180"/>
              </a:spcBef>
              <a:spcAft>
                <a:spcPts val="0"/>
              </a:spcAft>
              <a:buSzPts val="1400"/>
              <a:buFont typeface="Times New Roman"/>
              <a:buNone/>
              <a:defRPr/>
            </a:lvl3pPr>
            <a:lvl4pPr marL="1828800" lvl="3" indent="-228600" rtl="0">
              <a:spcBef>
                <a:spcPts val="1820"/>
              </a:spcBef>
              <a:spcAft>
                <a:spcPts val="0"/>
              </a:spcAft>
              <a:buSzPts val="1400"/>
              <a:buFont typeface="Times New Roman"/>
              <a:buNone/>
              <a:defRPr/>
            </a:lvl4pPr>
            <a:lvl5pPr marL="2286000" lvl="4" indent="-228600" rtl="0">
              <a:spcBef>
                <a:spcPts val="1820"/>
              </a:spcBef>
              <a:spcAft>
                <a:spcPts val="0"/>
              </a:spcAft>
              <a:buSzPts val="1400"/>
              <a:buFont typeface="Times New Roman"/>
              <a:buNone/>
              <a:defRPr/>
            </a:lvl5pPr>
            <a:lvl6pPr marL="2743200" lvl="5" indent="-228600" rtl="0">
              <a:spcBef>
                <a:spcPts val="1820"/>
              </a:spcBef>
              <a:spcAft>
                <a:spcPts val="0"/>
              </a:spcAft>
              <a:buSzPts val="1400"/>
              <a:buFont typeface="Times New Roman"/>
              <a:buNone/>
              <a:defRPr/>
            </a:lvl6pPr>
            <a:lvl7pPr marL="3200400" lvl="6" indent="-228600" rtl="0">
              <a:spcBef>
                <a:spcPts val="1820"/>
              </a:spcBef>
              <a:spcAft>
                <a:spcPts val="0"/>
              </a:spcAft>
              <a:buSzPts val="1400"/>
              <a:buFont typeface="Times New Roman"/>
              <a:buNone/>
              <a:defRPr/>
            </a:lvl7pPr>
            <a:lvl8pPr marL="3657600" lvl="7" indent="-228600" rtl="0">
              <a:spcBef>
                <a:spcPts val="1820"/>
              </a:spcBef>
              <a:spcAft>
                <a:spcPts val="0"/>
              </a:spcAft>
              <a:buSzPts val="1400"/>
              <a:buFont typeface="Times New Roman"/>
              <a:buNone/>
              <a:defRPr/>
            </a:lvl8pPr>
            <a:lvl9pPr marL="4114800" lvl="8" indent="-228600" rtl="0">
              <a:spcBef>
                <a:spcPts val="1820"/>
              </a:spcBef>
              <a:spcAft>
                <a:spcPts val="0"/>
              </a:spcAft>
              <a:buSzPts val="1400"/>
              <a:buFont typeface="Times New Roman"/>
              <a:buNone/>
              <a:defRPr/>
            </a:lvl9pPr>
          </a:lstStyle>
          <a:p>
            <a:endParaRPr/>
          </a:p>
        </p:txBody>
      </p:sp>
      <p:sp>
        <p:nvSpPr>
          <p:cNvPr id="55" name="Google Shape;55;p8"/>
          <p:cNvSpPr txBox="1">
            <a:spLocks noGrp="1"/>
          </p:cNvSpPr>
          <p:nvPr>
            <p:ph type="body" idx="4"/>
          </p:nvPr>
        </p:nvSpPr>
        <p:spPr>
          <a:xfrm>
            <a:off x="21745575" y="9602788"/>
            <a:ext cx="18923000" cy="17446625"/>
          </a:xfrm>
          <a:prstGeom prst="rect">
            <a:avLst/>
          </a:prstGeom>
          <a:noFill/>
          <a:ln>
            <a:noFill/>
          </a:ln>
        </p:spPr>
        <p:txBody>
          <a:bodyPr spcFirstLastPara="1" wrap="square" lIns="91425" tIns="91425" rIns="91425" bIns="91425" anchor="t" anchorCtr="0"/>
          <a:lstStyle>
            <a:lvl1pPr marL="457200" lvl="0" indent="-317500" rtl="0">
              <a:spcBef>
                <a:spcPts val="2920"/>
              </a:spcBef>
              <a:spcAft>
                <a:spcPts val="0"/>
              </a:spcAft>
              <a:buSzPts val="1400"/>
              <a:buChar char="•"/>
              <a:defRPr/>
            </a:lvl1pPr>
            <a:lvl2pPr marL="914400" lvl="1" indent="-317500" rtl="0">
              <a:spcBef>
                <a:spcPts val="2580"/>
              </a:spcBef>
              <a:spcAft>
                <a:spcPts val="0"/>
              </a:spcAft>
              <a:buSzPts val="1400"/>
              <a:buChar char="–"/>
              <a:defRPr/>
            </a:lvl2pPr>
            <a:lvl3pPr marL="1371600" lvl="2" indent="-317500" rtl="0">
              <a:spcBef>
                <a:spcPts val="2180"/>
              </a:spcBef>
              <a:spcAft>
                <a:spcPts val="0"/>
              </a:spcAft>
              <a:buSzPts val="1400"/>
              <a:buChar char="•"/>
              <a:defRPr/>
            </a:lvl3pPr>
            <a:lvl4pPr marL="1828800" lvl="3" indent="-317500" rtl="0">
              <a:spcBef>
                <a:spcPts val="1820"/>
              </a:spcBef>
              <a:spcAft>
                <a:spcPts val="0"/>
              </a:spcAft>
              <a:buSzPts val="1400"/>
              <a:buChar char="–"/>
              <a:defRPr/>
            </a:lvl4pPr>
            <a:lvl5pPr marL="2286000" lvl="4" indent="-317500" rtl="0">
              <a:spcBef>
                <a:spcPts val="1820"/>
              </a:spcBef>
              <a:spcAft>
                <a:spcPts val="0"/>
              </a:spcAft>
              <a:buSzPts val="1400"/>
              <a:buChar char="»"/>
              <a:defRPr/>
            </a:lvl5pPr>
            <a:lvl6pPr marL="2743200" lvl="5" indent="-317500" rtl="0">
              <a:spcBef>
                <a:spcPts val="1820"/>
              </a:spcBef>
              <a:spcAft>
                <a:spcPts val="0"/>
              </a:spcAft>
              <a:buSzPts val="1400"/>
              <a:buChar char="»"/>
              <a:defRPr/>
            </a:lvl6pPr>
            <a:lvl7pPr marL="3200400" lvl="6" indent="-317500" rtl="0">
              <a:spcBef>
                <a:spcPts val="1820"/>
              </a:spcBef>
              <a:spcAft>
                <a:spcPts val="0"/>
              </a:spcAft>
              <a:buSzPts val="1400"/>
              <a:buChar char="»"/>
              <a:defRPr/>
            </a:lvl7pPr>
            <a:lvl8pPr marL="3657600" lvl="7" indent="-317500" rtl="0">
              <a:spcBef>
                <a:spcPts val="1820"/>
              </a:spcBef>
              <a:spcAft>
                <a:spcPts val="0"/>
              </a:spcAft>
              <a:buSzPts val="1400"/>
              <a:buChar char="»"/>
              <a:defRPr/>
            </a:lvl8pPr>
            <a:lvl9pPr marL="4114800" lvl="8" indent="-317500" rtl="0">
              <a:spcBef>
                <a:spcPts val="1820"/>
              </a:spcBef>
              <a:spcAft>
                <a:spcPts val="0"/>
              </a:spcAft>
              <a:buSzPts val="1400"/>
              <a:buChar char="»"/>
              <a:defRPr/>
            </a:lvl9pPr>
          </a:lstStyle>
          <a:p>
            <a:endParaRPr/>
          </a:p>
        </p:txBody>
      </p:sp>
      <p:sp>
        <p:nvSpPr>
          <p:cNvPr id="56" name="Google Shape;56;p8"/>
          <p:cNvSpPr txBox="1">
            <a:spLocks noGrp="1"/>
          </p:cNvSpPr>
          <p:nvPr>
            <p:ph type="dt" idx="10"/>
          </p:nvPr>
        </p:nvSpPr>
        <p:spPr>
          <a:xfrm>
            <a:off x="3209925" y="27589163"/>
            <a:ext cx="8918575" cy="2017712"/>
          </a:xfrm>
          <a:prstGeom prst="rect">
            <a:avLst/>
          </a:prstGeom>
          <a:noFill/>
          <a:ln>
            <a:noFill/>
          </a:ln>
        </p:spPr>
        <p:txBody>
          <a:bodyPr spcFirstLastPara="1" wrap="square" lIns="91425" tIns="91425" rIns="91425" bIns="91425" anchor="t" anchorCtr="0"/>
          <a:lstStyle>
            <a:lvl1pPr marL="0" marR="0" lvl="0" indent="-88900" algn="l" rtl="0">
              <a:spcBef>
                <a:spcPts val="0"/>
              </a:spcBef>
              <a:spcAft>
                <a:spcPts val="0"/>
              </a:spcAft>
              <a:buSzPts val="1400"/>
              <a:buChar char="●"/>
              <a:defRPr/>
            </a:lvl1pPr>
            <a:lvl2pPr marL="457200" marR="0" lvl="1" indent="-88900" algn="l" rtl="0">
              <a:spcBef>
                <a:spcPts val="0"/>
              </a:spcBef>
              <a:spcAft>
                <a:spcPts val="0"/>
              </a:spcAft>
              <a:buSzPts val="1400"/>
              <a:buChar char="○"/>
              <a:defRPr/>
            </a:lvl2pPr>
            <a:lvl3pPr marL="914400" marR="0" lvl="2" indent="-88900" algn="l" rtl="0">
              <a:spcBef>
                <a:spcPts val="0"/>
              </a:spcBef>
              <a:spcAft>
                <a:spcPts val="0"/>
              </a:spcAft>
              <a:buSzPts val="1400"/>
              <a:buChar char="■"/>
              <a:defRPr/>
            </a:lvl3pPr>
            <a:lvl4pPr marL="1371600" marR="0" lvl="3" indent="-88900" algn="l" rtl="0">
              <a:spcBef>
                <a:spcPts val="0"/>
              </a:spcBef>
              <a:spcAft>
                <a:spcPts val="0"/>
              </a:spcAft>
              <a:buSzPts val="1400"/>
              <a:buChar char="●"/>
              <a:defRPr/>
            </a:lvl4pPr>
            <a:lvl5pPr marL="1828800" marR="0" lvl="4" indent="-88900" algn="l" rtl="0">
              <a:spcBef>
                <a:spcPts val="0"/>
              </a:spcBef>
              <a:spcAft>
                <a:spcPts val="0"/>
              </a:spcAft>
              <a:buSzPts val="1400"/>
              <a:buChar char="○"/>
              <a:defRPr/>
            </a:lvl5pPr>
            <a:lvl6pPr marL="2286000" marR="0" lvl="5" indent="-88900" algn="l" rtl="0">
              <a:spcBef>
                <a:spcPts val="0"/>
              </a:spcBef>
              <a:spcAft>
                <a:spcPts val="0"/>
              </a:spcAft>
              <a:buSzPts val="1400"/>
              <a:buChar char="■"/>
              <a:defRPr/>
            </a:lvl6pPr>
            <a:lvl7pPr marL="2743200" marR="0" lvl="6" indent="-88900" algn="l" rtl="0">
              <a:spcBef>
                <a:spcPts val="0"/>
              </a:spcBef>
              <a:spcAft>
                <a:spcPts val="0"/>
              </a:spcAft>
              <a:buSzPts val="1400"/>
              <a:buChar char="●"/>
              <a:defRPr/>
            </a:lvl7pPr>
            <a:lvl8pPr marL="3200400" marR="0" lvl="7" indent="-88900" algn="l" rtl="0">
              <a:spcBef>
                <a:spcPts val="0"/>
              </a:spcBef>
              <a:spcAft>
                <a:spcPts val="0"/>
              </a:spcAft>
              <a:buSzPts val="1400"/>
              <a:buChar char="○"/>
              <a:defRPr/>
            </a:lvl8pPr>
            <a:lvl9pPr marL="3657600" marR="0" lvl="8" indent="-88900" algn="l" rtl="0">
              <a:spcBef>
                <a:spcPts val="0"/>
              </a:spcBef>
              <a:spcAft>
                <a:spcPts val="0"/>
              </a:spcAft>
              <a:buSzPts val="1400"/>
              <a:buChar char="■"/>
              <a:defRPr/>
            </a:lvl9pPr>
          </a:lstStyle>
          <a:p>
            <a:endParaRPr dirty="0"/>
          </a:p>
        </p:txBody>
      </p:sp>
      <p:sp>
        <p:nvSpPr>
          <p:cNvPr id="57" name="Google Shape;57;p8"/>
          <p:cNvSpPr txBox="1">
            <a:spLocks noGrp="1"/>
          </p:cNvSpPr>
          <p:nvPr>
            <p:ph type="ftr" idx="11"/>
          </p:nvPr>
        </p:nvSpPr>
        <p:spPr>
          <a:xfrm>
            <a:off x="14625638" y="27589163"/>
            <a:ext cx="13557250" cy="2017712"/>
          </a:xfrm>
          <a:prstGeom prst="rect">
            <a:avLst/>
          </a:prstGeom>
          <a:noFill/>
          <a:ln>
            <a:noFill/>
          </a:ln>
        </p:spPr>
        <p:txBody>
          <a:bodyPr spcFirstLastPara="1" wrap="square" lIns="91425" tIns="91425" rIns="91425" bIns="91425" anchor="t" anchorCtr="0"/>
          <a:lstStyle>
            <a:lvl1pPr marL="0" marR="0" lvl="0" indent="-88900" algn="l" rtl="0">
              <a:spcBef>
                <a:spcPts val="0"/>
              </a:spcBef>
              <a:spcAft>
                <a:spcPts val="0"/>
              </a:spcAft>
              <a:buSzPts val="1400"/>
              <a:buChar char="●"/>
              <a:defRPr/>
            </a:lvl1pPr>
            <a:lvl2pPr marL="457200" marR="0" lvl="1" indent="-88900" algn="l" rtl="0">
              <a:spcBef>
                <a:spcPts val="0"/>
              </a:spcBef>
              <a:spcAft>
                <a:spcPts val="0"/>
              </a:spcAft>
              <a:buSzPts val="1400"/>
              <a:buChar char="○"/>
              <a:defRPr/>
            </a:lvl2pPr>
            <a:lvl3pPr marL="914400" marR="0" lvl="2" indent="-88900" algn="l" rtl="0">
              <a:spcBef>
                <a:spcPts val="0"/>
              </a:spcBef>
              <a:spcAft>
                <a:spcPts val="0"/>
              </a:spcAft>
              <a:buSzPts val="1400"/>
              <a:buChar char="■"/>
              <a:defRPr/>
            </a:lvl3pPr>
            <a:lvl4pPr marL="1371600" marR="0" lvl="3" indent="-88900" algn="l" rtl="0">
              <a:spcBef>
                <a:spcPts val="0"/>
              </a:spcBef>
              <a:spcAft>
                <a:spcPts val="0"/>
              </a:spcAft>
              <a:buSzPts val="1400"/>
              <a:buChar char="●"/>
              <a:defRPr/>
            </a:lvl4pPr>
            <a:lvl5pPr marL="1828800" marR="0" lvl="4" indent="-88900" algn="l" rtl="0">
              <a:spcBef>
                <a:spcPts val="0"/>
              </a:spcBef>
              <a:spcAft>
                <a:spcPts val="0"/>
              </a:spcAft>
              <a:buSzPts val="1400"/>
              <a:buChar char="○"/>
              <a:defRPr/>
            </a:lvl5pPr>
            <a:lvl6pPr marL="2286000" marR="0" lvl="5" indent="-88900" algn="l" rtl="0">
              <a:spcBef>
                <a:spcPts val="0"/>
              </a:spcBef>
              <a:spcAft>
                <a:spcPts val="0"/>
              </a:spcAft>
              <a:buSzPts val="1400"/>
              <a:buChar char="■"/>
              <a:defRPr/>
            </a:lvl6pPr>
            <a:lvl7pPr marL="2743200" marR="0" lvl="6" indent="-88900" algn="l" rtl="0">
              <a:spcBef>
                <a:spcPts val="0"/>
              </a:spcBef>
              <a:spcAft>
                <a:spcPts val="0"/>
              </a:spcAft>
              <a:buSzPts val="1400"/>
              <a:buChar char="●"/>
              <a:defRPr/>
            </a:lvl7pPr>
            <a:lvl8pPr marL="3200400" marR="0" lvl="7" indent="-88900" algn="l" rtl="0">
              <a:spcBef>
                <a:spcPts val="0"/>
              </a:spcBef>
              <a:spcAft>
                <a:spcPts val="0"/>
              </a:spcAft>
              <a:buSzPts val="1400"/>
              <a:buChar char="○"/>
              <a:defRPr/>
            </a:lvl8pPr>
            <a:lvl9pPr marL="3657600" marR="0" lvl="8" indent="-88900" algn="l" rtl="0">
              <a:spcBef>
                <a:spcPts val="0"/>
              </a:spcBef>
              <a:spcAft>
                <a:spcPts val="0"/>
              </a:spcAft>
              <a:buSzPts val="1400"/>
              <a:buChar char="■"/>
              <a:defRPr/>
            </a:lvl9pPr>
          </a:lstStyle>
          <a:p>
            <a:endParaRPr dirty="0"/>
          </a:p>
        </p:txBody>
      </p:sp>
      <p:sp>
        <p:nvSpPr>
          <p:cNvPr id="58" name="Google Shape;58;p8"/>
          <p:cNvSpPr txBox="1">
            <a:spLocks noGrp="1"/>
          </p:cNvSpPr>
          <p:nvPr>
            <p:ph type="sldNum" idx="12"/>
          </p:nvPr>
        </p:nvSpPr>
        <p:spPr>
          <a:xfrm>
            <a:off x="30680025" y="27589163"/>
            <a:ext cx="8918575" cy="2017712"/>
          </a:xfrm>
          <a:prstGeom prst="rect">
            <a:avLst/>
          </a:prstGeom>
          <a:noFill/>
          <a:ln>
            <a:noFill/>
          </a:ln>
        </p:spPr>
        <p:txBody>
          <a:bodyPr spcFirstLastPara="1" wrap="square" lIns="418550" tIns="209275" rIns="418550" bIns="209275" anchor="t" anchorCtr="0">
            <a:noAutofit/>
          </a:bodyPr>
          <a:lstStyle>
            <a:lvl1pPr marL="0" marR="0" lvl="0"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9"/>
        <p:cNvGrpSpPr/>
        <p:nvPr/>
      </p:nvGrpSpPr>
      <p:grpSpPr>
        <a:xfrm>
          <a:off x="0" y="0"/>
          <a:ext cx="0" cy="0"/>
          <a:chOff x="0" y="0"/>
          <a:chExt cx="0" cy="0"/>
        </a:xfrm>
      </p:grpSpPr>
      <p:sp>
        <p:nvSpPr>
          <p:cNvPr id="60" name="Google Shape;60;p9"/>
          <p:cNvSpPr txBox="1">
            <a:spLocks noGrp="1"/>
          </p:cNvSpPr>
          <p:nvPr>
            <p:ph type="title"/>
          </p:nvPr>
        </p:nvSpPr>
        <p:spPr>
          <a:xfrm>
            <a:off x="3209925" y="2690812"/>
            <a:ext cx="36388676" cy="5048250"/>
          </a:xfrm>
          <a:prstGeom prst="rect">
            <a:avLst/>
          </a:prstGeom>
          <a:noFill/>
          <a:ln>
            <a:noFill/>
          </a:ln>
        </p:spPr>
        <p:txBody>
          <a:bodyPr spcFirstLastPara="1" wrap="square" lIns="91425" tIns="91425" rIns="91425" bIns="91425" anchor="ctr" anchorCtr="0"/>
          <a:lstStyle>
            <a:lvl1pPr lvl="0" algn="ctr" rtl="0">
              <a:spcBef>
                <a:spcPts val="0"/>
              </a:spcBef>
              <a:spcAft>
                <a:spcPts val="0"/>
              </a:spcAft>
              <a:buSzPts val="1400"/>
              <a:buChar char="●"/>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marL="457200" lvl="5" algn="ctr" rtl="0">
              <a:spcBef>
                <a:spcPts val="0"/>
              </a:spcBef>
              <a:spcAft>
                <a:spcPts val="0"/>
              </a:spcAft>
              <a:buSzPts val="1400"/>
              <a:buChar char="■"/>
              <a:defRPr/>
            </a:lvl6pPr>
            <a:lvl7pPr marL="914400" lvl="6" algn="ctr" rtl="0">
              <a:spcBef>
                <a:spcPts val="0"/>
              </a:spcBef>
              <a:spcAft>
                <a:spcPts val="0"/>
              </a:spcAft>
              <a:buSzPts val="1400"/>
              <a:buChar char="●"/>
              <a:defRPr/>
            </a:lvl7pPr>
            <a:lvl8pPr marL="1371600" lvl="7" algn="ctr" rtl="0">
              <a:spcBef>
                <a:spcPts val="0"/>
              </a:spcBef>
              <a:spcAft>
                <a:spcPts val="0"/>
              </a:spcAft>
              <a:buSzPts val="1400"/>
              <a:buChar char="○"/>
              <a:defRPr/>
            </a:lvl8pPr>
            <a:lvl9pPr marL="1828800" lvl="8" algn="ctr" rtl="0">
              <a:spcBef>
                <a:spcPts val="0"/>
              </a:spcBef>
              <a:spcAft>
                <a:spcPts val="0"/>
              </a:spcAft>
              <a:buSzPts val="1400"/>
              <a:buChar char="■"/>
              <a:defRPr/>
            </a:lvl9pPr>
          </a:lstStyle>
          <a:p>
            <a:endParaRPr/>
          </a:p>
        </p:txBody>
      </p:sp>
      <p:sp>
        <p:nvSpPr>
          <p:cNvPr id="61" name="Google Shape;61;p9"/>
          <p:cNvSpPr txBox="1">
            <a:spLocks noGrp="1"/>
          </p:cNvSpPr>
          <p:nvPr>
            <p:ph type="body" idx="1"/>
          </p:nvPr>
        </p:nvSpPr>
        <p:spPr>
          <a:xfrm>
            <a:off x="3209925" y="8747125"/>
            <a:ext cx="18118137" cy="18168938"/>
          </a:xfrm>
          <a:prstGeom prst="rect">
            <a:avLst/>
          </a:prstGeom>
          <a:noFill/>
          <a:ln>
            <a:noFill/>
          </a:ln>
        </p:spPr>
        <p:txBody>
          <a:bodyPr spcFirstLastPara="1" wrap="square" lIns="91425" tIns="91425" rIns="91425" bIns="91425" anchor="t" anchorCtr="0"/>
          <a:lstStyle>
            <a:lvl1pPr marL="457200" lvl="0" indent="-317500" rtl="0">
              <a:spcBef>
                <a:spcPts val="2920"/>
              </a:spcBef>
              <a:spcAft>
                <a:spcPts val="0"/>
              </a:spcAft>
              <a:buSzPts val="1400"/>
              <a:buChar char="•"/>
              <a:defRPr/>
            </a:lvl1pPr>
            <a:lvl2pPr marL="914400" lvl="1" indent="-317500" rtl="0">
              <a:spcBef>
                <a:spcPts val="2580"/>
              </a:spcBef>
              <a:spcAft>
                <a:spcPts val="0"/>
              </a:spcAft>
              <a:buSzPts val="1400"/>
              <a:buChar char="–"/>
              <a:defRPr/>
            </a:lvl2pPr>
            <a:lvl3pPr marL="1371600" lvl="2" indent="-317500" rtl="0">
              <a:spcBef>
                <a:spcPts val="2180"/>
              </a:spcBef>
              <a:spcAft>
                <a:spcPts val="0"/>
              </a:spcAft>
              <a:buSzPts val="1400"/>
              <a:buChar char="•"/>
              <a:defRPr/>
            </a:lvl3pPr>
            <a:lvl4pPr marL="1828800" lvl="3" indent="-317500" rtl="0">
              <a:spcBef>
                <a:spcPts val="1820"/>
              </a:spcBef>
              <a:spcAft>
                <a:spcPts val="0"/>
              </a:spcAft>
              <a:buSzPts val="1400"/>
              <a:buChar char="–"/>
              <a:defRPr/>
            </a:lvl4pPr>
            <a:lvl5pPr marL="2286000" lvl="4" indent="-317500" rtl="0">
              <a:spcBef>
                <a:spcPts val="1820"/>
              </a:spcBef>
              <a:spcAft>
                <a:spcPts val="0"/>
              </a:spcAft>
              <a:buSzPts val="1400"/>
              <a:buChar char="»"/>
              <a:defRPr/>
            </a:lvl5pPr>
            <a:lvl6pPr marL="2743200" lvl="5" indent="-317500" rtl="0">
              <a:spcBef>
                <a:spcPts val="1820"/>
              </a:spcBef>
              <a:spcAft>
                <a:spcPts val="0"/>
              </a:spcAft>
              <a:buSzPts val="1400"/>
              <a:buChar char="»"/>
              <a:defRPr/>
            </a:lvl6pPr>
            <a:lvl7pPr marL="3200400" lvl="6" indent="-317500" rtl="0">
              <a:spcBef>
                <a:spcPts val="1820"/>
              </a:spcBef>
              <a:spcAft>
                <a:spcPts val="0"/>
              </a:spcAft>
              <a:buSzPts val="1400"/>
              <a:buChar char="»"/>
              <a:defRPr/>
            </a:lvl7pPr>
            <a:lvl8pPr marL="3657600" lvl="7" indent="-317500" rtl="0">
              <a:spcBef>
                <a:spcPts val="1820"/>
              </a:spcBef>
              <a:spcAft>
                <a:spcPts val="0"/>
              </a:spcAft>
              <a:buSzPts val="1400"/>
              <a:buChar char="»"/>
              <a:defRPr/>
            </a:lvl8pPr>
            <a:lvl9pPr marL="4114800" lvl="8" indent="-317500" rtl="0">
              <a:spcBef>
                <a:spcPts val="1820"/>
              </a:spcBef>
              <a:spcAft>
                <a:spcPts val="0"/>
              </a:spcAft>
              <a:buSzPts val="1400"/>
              <a:buChar char="»"/>
              <a:defRPr/>
            </a:lvl9pPr>
          </a:lstStyle>
          <a:p>
            <a:endParaRPr/>
          </a:p>
        </p:txBody>
      </p:sp>
      <p:sp>
        <p:nvSpPr>
          <p:cNvPr id="62" name="Google Shape;62;p9"/>
          <p:cNvSpPr txBox="1">
            <a:spLocks noGrp="1"/>
          </p:cNvSpPr>
          <p:nvPr>
            <p:ph type="body" idx="2"/>
          </p:nvPr>
        </p:nvSpPr>
        <p:spPr>
          <a:xfrm>
            <a:off x="21480463" y="8747125"/>
            <a:ext cx="18118137" cy="18168938"/>
          </a:xfrm>
          <a:prstGeom prst="rect">
            <a:avLst/>
          </a:prstGeom>
          <a:noFill/>
          <a:ln>
            <a:noFill/>
          </a:ln>
        </p:spPr>
        <p:txBody>
          <a:bodyPr spcFirstLastPara="1" wrap="square" lIns="91425" tIns="91425" rIns="91425" bIns="91425" anchor="t" anchorCtr="0"/>
          <a:lstStyle>
            <a:lvl1pPr marL="457200" lvl="0" indent="-317500" rtl="0">
              <a:spcBef>
                <a:spcPts val="2920"/>
              </a:spcBef>
              <a:spcAft>
                <a:spcPts val="0"/>
              </a:spcAft>
              <a:buSzPts val="1400"/>
              <a:buChar char="•"/>
              <a:defRPr/>
            </a:lvl1pPr>
            <a:lvl2pPr marL="914400" lvl="1" indent="-317500" rtl="0">
              <a:spcBef>
                <a:spcPts val="2580"/>
              </a:spcBef>
              <a:spcAft>
                <a:spcPts val="0"/>
              </a:spcAft>
              <a:buSzPts val="1400"/>
              <a:buChar char="–"/>
              <a:defRPr/>
            </a:lvl2pPr>
            <a:lvl3pPr marL="1371600" lvl="2" indent="-317500" rtl="0">
              <a:spcBef>
                <a:spcPts val="2180"/>
              </a:spcBef>
              <a:spcAft>
                <a:spcPts val="0"/>
              </a:spcAft>
              <a:buSzPts val="1400"/>
              <a:buChar char="•"/>
              <a:defRPr/>
            </a:lvl3pPr>
            <a:lvl4pPr marL="1828800" lvl="3" indent="-317500" rtl="0">
              <a:spcBef>
                <a:spcPts val="1820"/>
              </a:spcBef>
              <a:spcAft>
                <a:spcPts val="0"/>
              </a:spcAft>
              <a:buSzPts val="1400"/>
              <a:buChar char="–"/>
              <a:defRPr/>
            </a:lvl4pPr>
            <a:lvl5pPr marL="2286000" lvl="4" indent="-317500" rtl="0">
              <a:spcBef>
                <a:spcPts val="1820"/>
              </a:spcBef>
              <a:spcAft>
                <a:spcPts val="0"/>
              </a:spcAft>
              <a:buSzPts val="1400"/>
              <a:buChar char="»"/>
              <a:defRPr/>
            </a:lvl5pPr>
            <a:lvl6pPr marL="2743200" lvl="5" indent="-317500" rtl="0">
              <a:spcBef>
                <a:spcPts val="1820"/>
              </a:spcBef>
              <a:spcAft>
                <a:spcPts val="0"/>
              </a:spcAft>
              <a:buSzPts val="1400"/>
              <a:buChar char="»"/>
              <a:defRPr/>
            </a:lvl6pPr>
            <a:lvl7pPr marL="3200400" lvl="6" indent="-317500" rtl="0">
              <a:spcBef>
                <a:spcPts val="1820"/>
              </a:spcBef>
              <a:spcAft>
                <a:spcPts val="0"/>
              </a:spcAft>
              <a:buSzPts val="1400"/>
              <a:buChar char="»"/>
              <a:defRPr/>
            </a:lvl7pPr>
            <a:lvl8pPr marL="3657600" lvl="7" indent="-317500" rtl="0">
              <a:spcBef>
                <a:spcPts val="1820"/>
              </a:spcBef>
              <a:spcAft>
                <a:spcPts val="0"/>
              </a:spcAft>
              <a:buSzPts val="1400"/>
              <a:buChar char="»"/>
              <a:defRPr/>
            </a:lvl8pPr>
            <a:lvl9pPr marL="4114800" lvl="8" indent="-317500" rtl="0">
              <a:spcBef>
                <a:spcPts val="1820"/>
              </a:spcBef>
              <a:spcAft>
                <a:spcPts val="0"/>
              </a:spcAft>
              <a:buSzPts val="1400"/>
              <a:buChar char="»"/>
              <a:defRPr/>
            </a:lvl9pPr>
          </a:lstStyle>
          <a:p>
            <a:endParaRPr/>
          </a:p>
        </p:txBody>
      </p:sp>
      <p:sp>
        <p:nvSpPr>
          <p:cNvPr id="63" name="Google Shape;63;p9"/>
          <p:cNvSpPr txBox="1">
            <a:spLocks noGrp="1"/>
          </p:cNvSpPr>
          <p:nvPr>
            <p:ph type="dt" idx="10"/>
          </p:nvPr>
        </p:nvSpPr>
        <p:spPr>
          <a:xfrm>
            <a:off x="3209925" y="27589163"/>
            <a:ext cx="8918575" cy="2017712"/>
          </a:xfrm>
          <a:prstGeom prst="rect">
            <a:avLst/>
          </a:prstGeom>
          <a:noFill/>
          <a:ln>
            <a:noFill/>
          </a:ln>
        </p:spPr>
        <p:txBody>
          <a:bodyPr spcFirstLastPara="1" wrap="square" lIns="91425" tIns="91425" rIns="91425" bIns="91425" anchor="t" anchorCtr="0"/>
          <a:lstStyle>
            <a:lvl1pPr marL="0" marR="0" lvl="0" indent="-88900" algn="l" rtl="0">
              <a:spcBef>
                <a:spcPts val="0"/>
              </a:spcBef>
              <a:spcAft>
                <a:spcPts val="0"/>
              </a:spcAft>
              <a:buSzPts val="1400"/>
              <a:buChar char="●"/>
              <a:defRPr/>
            </a:lvl1pPr>
            <a:lvl2pPr marL="457200" marR="0" lvl="1" indent="-88900" algn="l" rtl="0">
              <a:spcBef>
                <a:spcPts val="0"/>
              </a:spcBef>
              <a:spcAft>
                <a:spcPts val="0"/>
              </a:spcAft>
              <a:buSzPts val="1400"/>
              <a:buChar char="○"/>
              <a:defRPr/>
            </a:lvl2pPr>
            <a:lvl3pPr marL="914400" marR="0" lvl="2" indent="-88900" algn="l" rtl="0">
              <a:spcBef>
                <a:spcPts val="0"/>
              </a:spcBef>
              <a:spcAft>
                <a:spcPts val="0"/>
              </a:spcAft>
              <a:buSzPts val="1400"/>
              <a:buChar char="■"/>
              <a:defRPr/>
            </a:lvl3pPr>
            <a:lvl4pPr marL="1371600" marR="0" lvl="3" indent="-88900" algn="l" rtl="0">
              <a:spcBef>
                <a:spcPts val="0"/>
              </a:spcBef>
              <a:spcAft>
                <a:spcPts val="0"/>
              </a:spcAft>
              <a:buSzPts val="1400"/>
              <a:buChar char="●"/>
              <a:defRPr/>
            </a:lvl4pPr>
            <a:lvl5pPr marL="1828800" marR="0" lvl="4" indent="-88900" algn="l" rtl="0">
              <a:spcBef>
                <a:spcPts val="0"/>
              </a:spcBef>
              <a:spcAft>
                <a:spcPts val="0"/>
              </a:spcAft>
              <a:buSzPts val="1400"/>
              <a:buChar char="○"/>
              <a:defRPr/>
            </a:lvl5pPr>
            <a:lvl6pPr marL="2286000" marR="0" lvl="5" indent="-88900" algn="l" rtl="0">
              <a:spcBef>
                <a:spcPts val="0"/>
              </a:spcBef>
              <a:spcAft>
                <a:spcPts val="0"/>
              </a:spcAft>
              <a:buSzPts val="1400"/>
              <a:buChar char="■"/>
              <a:defRPr/>
            </a:lvl6pPr>
            <a:lvl7pPr marL="2743200" marR="0" lvl="6" indent="-88900" algn="l" rtl="0">
              <a:spcBef>
                <a:spcPts val="0"/>
              </a:spcBef>
              <a:spcAft>
                <a:spcPts val="0"/>
              </a:spcAft>
              <a:buSzPts val="1400"/>
              <a:buChar char="●"/>
              <a:defRPr/>
            </a:lvl7pPr>
            <a:lvl8pPr marL="3200400" marR="0" lvl="7" indent="-88900" algn="l" rtl="0">
              <a:spcBef>
                <a:spcPts val="0"/>
              </a:spcBef>
              <a:spcAft>
                <a:spcPts val="0"/>
              </a:spcAft>
              <a:buSzPts val="1400"/>
              <a:buChar char="○"/>
              <a:defRPr/>
            </a:lvl8pPr>
            <a:lvl9pPr marL="3657600" marR="0" lvl="8" indent="-88900" algn="l" rtl="0">
              <a:spcBef>
                <a:spcPts val="0"/>
              </a:spcBef>
              <a:spcAft>
                <a:spcPts val="0"/>
              </a:spcAft>
              <a:buSzPts val="1400"/>
              <a:buChar char="■"/>
              <a:defRPr/>
            </a:lvl9pPr>
          </a:lstStyle>
          <a:p>
            <a:endParaRPr dirty="0"/>
          </a:p>
        </p:txBody>
      </p:sp>
      <p:sp>
        <p:nvSpPr>
          <p:cNvPr id="64" name="Google Shape;64;p9"/>
          <p:cNvSpPr txBox="1">
            <a:spLocks noGrp="1"/>
          </p:cNvSpPr>
          <p:nvPr>
            <p:ph type="ftr" idx="11"/>
          </p:nvPr>
        </p:nvSpPr>
        <p:spPr>
          <a:xfrm>
            <a:off x="14625638" y="27589163"/>
            <a:ext cx="13557250" cy="2017712"/>
          </a:xfrm>
          <a:prstGeom prst="rect">
            <a:avLst/>
          </a:prstGeom>
          <a:noFill/>
          <a:ln>
            <a:noFill/>
          </a:ln>
        </p:spPr>
        <p:txBody>
          <a:bodyPr spcFirstLastPara="1" wrap="square" lIns="91425" tIns="91425" rIns="91425" bIns="91425" anchor="t" anchorCtr="0"/>
          <a:lstStyle>
            <a:lvl1pPr marL="0" marR="0" lvl="0" indent="-88900" algn="l" rtl="0">
              <a:spcBef>
                <a:spcPts val="0"/>
              </a:spcBef>
              <a:spcAft>
                <a:spcPts val="0"/>
              </a:spcAft>
              <a:buSzPts val="1400"/>
              <a:buChar char="●"/>
              <a:defRPr/>
            </a:lvl1pPr>
            <a:lvl2pPr marL="457200" marR="0" lvl="1" indent="-88900" algn="l" rtl="0">
              <a:spcBef>
                <a:spcPts val="0"/>
              </a:spcBef>
              <a:spcAft>
                <a:spcPts val="0"/>
              </a:spcAft>
              <a:buSzPts val="1400"/>
              <a:buChar char="○"/>
              <a:defRPr/>
            </a:lvl2pPr>
            <a:lvl3pPr marL="914400" marR="0" lvl="2" indent="-88900" algn="l" rtl="0">
              <a:spcBef>
                <a:spcPts val="0"/>
              </a:spcBef>
              <a:spcAft>
                <a:spcPts val="0"/>
              </a:spcAft>
              <a:buSzPts val="1400"/>
              <a:buChar char="■"/>
              <a:defRPr/>
            </a:lvl3pPr>
            <a:lvl4pPr marL="1371600" marR="0" lvl="3" indent="-88900" algn="l" rtl="0">
              <a:spcBef>
                <a:spcPts val="0"/>
              </a:spcBef>
              <a:spcAft>
                <a:spcPts val="0"/>
              </a:spcAft>
              <a:buSzPts val="1400"/>
              <a:buChar char="●"/>
              <a:defRPr/>
            </a:lvl4pPr>
            <a:lvl5pPr marL="1828800" marR="0" lvl="4" indent="-88900" algn="l" rtl="0">
              <a:spcBef>
                <a:spcPts val="0"/>
              </a:spcBef>
              <a:spcAft>
                <a:spcPts val="0"/>
              </a:spcAft>
              <a:buSzPts val="1400"/>
              <a:buChar char="○"/>
              <a:defRPr/>
            </a:lvl5pPr>
            <a:lvl6pPr marL="2286000" marR="0" lvl="5" indent="-88900" algn="l" rtl="0">
              <a:spcBef>
                <a:spcPts val="0"/>
              </a:spcBef>
              <a:spcAft>
                <a:spcPts val="0"/>
              </a:spcAft>
              <a:buSzPts val="1400"/>
              <a:buChar char="■"/>
              <a:defRPr/>
            </a:lvl6pPr>
            <a:lvl7pPr marL="2743200" marR="0" lvl="6" indent="-88900" algn="l" rtl="0">
              <a:spcBef>
                <a:spcPts val="0"/>
              </a:spcBef>
              <a:spcAft>
                <a:spcPts val="0"/>
              </a:spcAft>
              <a:buSzPts val="1400"/>
              <a:buChar char="●"/>
              <a:defRPr/>
            </a:lvl7pPr>
            <a:lvl8pPr marL="3200400" marR="0" lvl="7" indent="-88900" algn="l" rtl="0">
              <a:spcBef>
                <a:spcPts val="0"/>
              </a:spcBef>
              <a:spcAft>
                <a:spcPts val="0"/>
              </a:spcAft>
              <a:buSzPts val="1400"/>
              <a:buChar char="○"/>
              <a:defRPr/>
            </a:lvl8pPr>
            <a:lvl9pPr marL="3657600" marR="0" lvl="8" indent="-88900" algn="l" rtl="0">
              <a:spcBef>
                <a:spcPts val="0"/>
              </a:spcBef>
              <a:spcAft>
                <a:spcPts val="0"/>
              </a:spcAft>
              <a:buSzPts val="1400"/>
              <a:buChar char="■"/>
              <a:defRPr/>
            </a:lvl9pPr>
          </a:lstStyle>
          <a:p>
            <a:endParaRPr dirty="0"/>
          </a:p>
        </p:txBody>
      </p:sp>
      <p:sp>
        <p:nvSpPr>
          <p:cNvPr id="65" name="Google Shape;65;p9"/>
          <p:cNvSpPr txBox="1">
            <a:spLocks noGrp="1"/>
          </p:cNvSpPr>
          <p:nvPr>
            <p:ph type="sldNum" idx="12"/>
          </p:nvPr>
        </p:nvSpPr>
        <p:spPr>
          <a:xfrm>
            <a:off x="30680025" y="27589163"/>
            <a:ext cx="8918575" cy="2017712"/>
          </a:xfrm>
          <a:prstGeom prst="rect">
            <a:avLst/>
          </a:prstGeom>
          <a:noFill/>
          <a:ln>
            <a:noFill/>
          </a:ln>
        </p:spPr>
        <p:txBody>
          <a:bodyPr spcFirstLastPara="1" wrap="square" lIns="418550" tIns="209275" rIns="418550" bIns="209275" anchor="t" anchorCtr="0">
            <a:noAutofit/>
          </a:bodyPr>
          <a:lstStyle>
            <a:lvl1pPr marL="0" marR="0" lvl="0"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6"/>
        <p:cNvGrpSpPr/>
        <p:nvPr/>
      </p:nvGrpSpPr>
      <p:grpSpPr>
        <a:xfrm>
          <a:off x="0" y="0"/>
          <a:ext cx="0" cy="0"/>
          <a:chOff x="0" y="0"/>
          <a:chExt cx="0" cy="0"/>
        </a:xfrm>
      </p:grpSpPr>
      <p:sp>
        <p:nvSpPr>
          <p:cNvPr id="67" name="Google Shape;67;p10"/>
          <p:cNvSpPr txBox="1">
            <a:spLocks noGrp="1"/>
          </p:cNvSpPr>
          <p:nvPr>
            <p:ph type="title"/>
          </p:nvPr>
        </p:nvSpPr>
        <p:spPr>
          <a:xfrm>
            <a:off x="3381375" y="19457988"/>
            <a:ext cx="36387088" cy="6013450"/>
          </a:xfrm>
          <a:prstGeom prst="rect">
            <a:avLst/>
          </a:prstGeom>
          <a:noFill/>
          <a:ln>
            <a:noFill/>
          </a:ln>
        </p:spPr>
        <p:txBody>
          <a:bodyPr spcFirstLastPara="1" wrap="square" lIns="91425" tIns="91425" rIns="91425" bIns="91425" anchor="t" anchorCtr="0"/>
          <a:lstStyle>
            <a:lvl1pPr lvl="0" algn="l"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68" name="Google Shape;68;p10"/>
          <p:cNvSpPr txBox="1">
            <a:spLocks noGrp="1"/>
          </p:cNvSpPr>
          <p:nvPr>
            <p:ph type="body" idx="1"/>
          </p:nvPr>
        </p:nvSpPr>
        <p:spPr>
          <a:xfrm>
            <a:off x="3381375" y="12833350"/>
            <a:ext cx="36387088" cy="6624638"/>
          </a:xfrm>
          <a:prstGeom prst="rect">
            <a:avLst/>
          </a:prstGeom>
          <a:noFill/>
          <a:ln>
            <a:noFill/>
          </a:ln>
        </p:spPr>
        <p:txBody>
          <a:bodyPr spcFirstLastPara="1" wrap="square" lIns="91425" tIns="91425" rIns="91425" bIns="91425" anchor="b" anchorCtr="0"/>
          <a:lstStyle>
            <a:lvl1pPr marL="457200" lvl="0" indent="-228600" rtl="0">
              <a:spcBef>
                <a:spcPts val="2920"/>
              </a:spcBef>
              <a:spcAft>
                <a:spcPts val="0"/>
              </a:spcAft>
              <a:buSzPts val="1400"/>
              <a:buFont typeface="Times New Roman"/>
              <a:buNone/>
              <a:defRPr/>
            </a:lvl1pPr>
            <a:lvl2pPr marL="914400" lvl="1" indent="-228600" rtl="0">
              <a:spcBef>
                <a:spcPts val="2580"/>
              </a:spcBef>
              <a:spcAft>
                <a:spcPts val="0"/>
              </a:spcAft>
              <a:buSzPts val="1400"/>
              <a:buFont typeface="Times New Roman"/>
              <a:buNone/>
              <a:defRPr/>
            </a:lvl2pPr>
            <a:lvl3pPr marL="1371600" lvl="2" indent="-228600" rtl="0">
              <a:spcBef>
                <a:spcPts val="2180"/>
              </a:spcBef>
              <a:spcAft>
                <a:spcPts val="0"/>
              </a:spcAft>
              <a:buSzPts val="1400"/>
              <a:buFont typeface="Times New Roman"/>
              <a:buNone/>
              <a:defRPr/>
            </a:lvl3pPr>
            <a:lvl4pPr marL="1828800" lvl="3" indent="-228600" rtl="0">
              <a:spcBef>
                <a:spcPts val="1820"/>
              </a:spcBef>
              <a:spcAft>
                <a:spcPts val="0"/>
              </a:spcAft>
              <a:buSzPts val="1400"/>
              <a:buFont typeface="Times New Roman"/>
              <a:buNone/>
              <a:defRPr/>
            </a:lvl4pPr>
            <a:lvl5pPr marL="2286000" lvl="4" indent="-228600" rtl="0">
              <a:spcBef>
                <a:spcPts val="1820"/>
              </a:spcBef>
              <a:spcAft>
                <a:spcPts val="0"/>
              </a:spcAft>
              <a:buSzPts val="1400"/>
              <a:buFont typeface="Times New Roman"/>
              <a:buNone/>
              <a:defRPr/>
            </a:lvl5pPr>
            <a:lvl6pPr marL="2743200" lvl="5" indent="-228600" rtl="0">
              <a:spcBef>
                <a:spcPts val="1820"/>
              </a:spcBef>
              <a:spcAft>
                <a:spcPts val="0"/>
              </a:spcAft>
              <a:buSzPts val="1400"/>
              <a:buFont typeface="Times New Roman"/>
              <a:buNone/>
              <a:defRPr/>
            </a:lvl6pPr>
            <a:lvl7pPr marL="3200400" lvl="6" indent="-228600" rtl="0">
              <a:spcBef>
                <a:spcPts val="1820"/>
              </a:spcBef>
              <a:spcAft>
                <a:spcPts val="0"/>
              </a:spcAft>
              <a:buSzPts val="1400"/>
              <a:buFont typeface="Times New Roman"/>
              <a:buNone/>
              <a:defRPr/>
            </a:lvl7pPr>
            <a:lvl8pPr marL="3657600" lvl="7" indent="-228600" rtl="0">
              <a:spcBef>
                <a:spcPts val="1820"/>
              </a:spcBef>
              <a:spcAft>
                <a:spcPts val="0"/>
              </a:spcAft>
              <a:buSzPts val="1400"/>
              <a:buFont typeface="Times New Roman"/>
              <a:buNone/>
              <a:defRPr/>
            </a:lvl8pPr>
            <a:lvl9pPr marL="4114800" lvl="8" indent="-228600" rtl="0">
              <a:spcBef>
                <a:spcPts val="1820"/>
              </a:spcBef>
              <a:spcAft>
                <a:spcPts val="0"/>
              </a:spcAft>
              <a:buSzPts val="1400"/>
              <a:buFont typeface="Times New Roman"/>
              <a:buNone/>
              <a:defRPr/>
            </a:lvl9pPr>
          </a:lstStyle>
          <a:p>
            <a:endParaRPr/>
          </a:p>
        </p:txBody>
      </p:sp>
      <p:sp>
        <p:nvSpPr>
          <p:cNvPr id="69" name="Google Shape;69;p10"/>
          <p:cNvSpPr txBox="1">
            <a:spLocks noGrp="1"/>
          </p:cNvSpPr>
          <p:nvPr>
            <p:ph type="dt" idx="10"/>
          </p:nvPr>
        </p:nvSpPr>
        <p:spPr>
          <a:xfrm>
            <a:off x="3209925" y="27589163"/>
            <a:ext cx="8918575" cy="2017712"/>
          </a:xfrm>
          <a:prstGeom prst="rect">
            <a:avLst/>
          </a:prstGeom>
          <a:noFill/>
          <a:ln>
            <a:noFill/>
          </a:ln>
        </p:spPr>
        <p:txBody>
          <a:bodyPr spcFirstLastPara="1" wrap="square" lIns="91425" tIns="91425" rIns="91425" bIns="91425" anchor="t" anchorCtr="0"/>
          <a:lstStyle>
            <a:lvl1pPr marL="0" marR="0" lvl="0" indent="-88900" algn="l" rtl="0">
              <a:spcBef>
                <a:spcPts val="0"/>
              </a:spcBef>
              <a:spcAft>
                <a:spcPts val="0"/>
              </a:spcAft>
              <a:buSzPts val="1400"/>
              <a:buChar char="●"/>
              <a:defRPr/>
            </a:lvl1pPr>
            <a:lvl2pPr marL="457200" marR="0" lvl="1" indent="-88900" algn="l" rtl="0">
              <a:spcBef>
                <a:spcPts val="0"/>
              </a:spcBef>
              <a:spcAft>
                <a:spcPts val="0"/>
              </a:spcAft>
              <a:buSzPts val="1400"/>
              <a:buChar char="○"/>
              <a:defRPr/>
            </a:lvl2pPr>
            <a:lvl3pPr marL="914400" marR="0" lvl="2" indent="-88900" algn="l" rtl="0">
              <a:spcBef>
                <a:spcPts val="0"/>
              </a:spcBef>
              <a:spcAft>
                <a:spcPts val="0"/>
              </a:spcAft>
              <a:buSzPts val="1400"/>
              <a:buChar char="■"/>
              <a:defRPr/>
            </a:lvl3pPr>
            <a:lvl4pPr marL="1371600" marR="0" lvl="3" indent="-88900" algn="l" rtl="0">
              <a:spcBef>
                <a:spcPts val="0"/>
              </a:spcBef>
              <a:spcAft>
                <a:spcPts val="0"/>
              </a:spcAft>
              <a:buSzPts val="1400"/>
              <a:buChar char="●"/>
              <a:defRPr/>
            </a:lvl4pPr>
            <a:lvl5pPr marL="1828800" marR="0" lvl="4" indent="-88900" algn="l" rtl="0">
              <a:spcBef>
                <a:spcPts val="0"/>
              </a:spcBef>
              <a:spcAft>
                <a:spcPts val="0"/>
              </a:spcAft>
              <a:buSzPts val="1400"/>
              <a:buChar char="○"/>
              <a:defRPr/>
            </a:lvl5pPr>
            <a:lvl6pPr marL="2286000" marR="0" lvl="5" indent="-88900" algn="l" rtl="0">
              <a:spcBef>
                <a:spcPts val="0"/>
              </a:spcBef>
              <a:spcAft>
                <a:spcPts val="0"/>
              </a:spcAft>
              <a:buSzPts val="1400"/>
              <a:buChar char="■"/>
              <a:defRPr/>
            </a:lvl6pPr>
            <a:lvl7pPr marL="2743200" marR="0" lvl="6" indent="-88900" algn="l" rtl="0">
              <a:spcBef>
                <a:spcPts val="0"/>
              </a:spcBef>
              <a:spcAft>
                <a:spcPts val="0"/>
              </a:spcAft>
              <a:buSzPts val="1400"/>
              <a:buChar char="●"/>
              <a:defRPr/>
            </a:lvl7pPr>
            <a:lvl8pPr marL="3200400" marR="0" lvl="7" indent="-88900" algn="l" rtl="0">
              <a:spcBef>
                <a:spcPts val="0"/>
              </a:spcBef>
              <a:spcAft>
                <a:spcPts val="0"/>
              </a:spcAft>
              <a:buSzPts val="1400"/>
              <a:buChar char="○"/>
              <a:defRPr/>
            </a:lvl8pPr>
            <a:lvl9pPr marL="3657600" marR="0" lvl="8" indent="-88900" algn="l" rtl="0">
              <a:spcBef>
                <a:spcPts val="0"/>
              </a:spcBef>
              <a:spcAft>
                <a:spcPts val="0"/>
              </a:spcAft>
              <a:buSzPts val="1400"/>
              <a:buChar char="■"/>
              <a:defRPr/>
            </a:lvl9pPr>
          </a:lstStyle>
          <a:p>
            <a:endParaRPr dirty="0"/>
          </a:p>
        </p:txBody>
      </p:sp>
      <p:sp>
        <p:nvSpPr>
          <p:cNvPr id="70" name="Google Shape;70;p10"/>
          <p:cNvSpPr txBox="1">
            <a:spLocks noGrp="1"/>
          </p:cNvSpPr>
          <p:nvPr>
            <p:ph type="ftr" idx="11"/>
          </p:nvPr>
        </p:nvSpPr>
        <p:spPr>
          <a:xfrm>
            <a:off x="14625638" y="27589163"/>
            <a:ext cx="13557250" cy="2017712"/>
          </a:xfrm>
          <a:prstGeom prst="rect">
            <a:avLst/>
          </a:prstGeom>
          <a:noFill/>
          <a:ln>
            <a:noFill/>
          </a:ln>
        </p:spPr>
        <p:txBody>
          <a:bodyPr spcFirstLastPara="1" wrap="square" lIns="91425" tIns="91425" rIns="91425" bIns="91425" anchor="t" anchorCtr="0"/>
          <a:lstStyle>
            <a:lvl1pPr marL="0" marR="0" lvl="0" indent="-88900" algn="l" rtl="0">
              <a:spcBef>
                <a:spcPts val="0"/>
              </a:spcBef>
              <a:spcAft>
                <a:spcPts val="0"/>
              </a:spcAft>
              <a:buSzPts val="1400"/>
              <a:buChar char="●"/>
              <a:defRPr/>
            </a:lvl1pPr>
            <a:lvl2pPr marL="457200" marR="0" lvl="1" indent="-88900" algn="l" rtl="0">
              <a:spcBef>
                <a:spcPts val="0"/>
              </a:spcBef>
              <a:spcAft>
                <a:spcPts val="0"/>
              </a:spcAft>
              <a:buSzPts val="1400"/>
              <a:buChar char="○"/>
              <a:defRPr/>
            </a:lvl2pPr>
            <a:lvl3pPr marL="914400" marR="0" lvl="2" indent="-88900" algn="l" rtl="0">
              <a:spcBef>
                <a:spcPts val="0"/>
              </a:spcBef>
              <a:spcAft>
                <a:spcPts val="0"/>
              </a:spcAft>
              <a:buSzPts val="1400"/>
              <a:buChar char="■"/>
              <a:defRPr/>
            </a:lvl3pPr>
            <a:lvl4pPr marL="1371600" marR="0" lvl="3" indent="-88900" algn="l" rtl="0">
              <a:spcBef>
                <a:spcPts val="0"/>
              </a:spcBef>
              <a:spcAft>
                <a:spcPts val="0"/>
              </a:spcAft>
              <a:buSzPts val="1400"/>
              <a:buChar char="●"/>
              <a:defRPr/>
            </a:lvl4pPr>
            <a:lvl5pPr marL="1828800" marR="0" lvl="4" indent="-88900" algn="l" rtl="0">
              <a:spcBef>
                <a:spcPts val="0"/>
              </a:spcBef>
              <a:spcAft>
                <a:spcPts val="0"/>
              </a:spcAft>
              <a:buSzPts val="1400"/>
              <a:buChar char="○"/>
              <a:defRPr/>
            </a:lvl5pPr>
            <a:lvl6pPr marL="2286000" marR="0" lvl="5" indent="-88900" algn="l" rtl="0">
              <a:spcBef>
                <a:spcPts val="0"/>
              </a:spcBef>
              <a:spcAft>
                <a:spcPts val="0"/>
              </a:spcAft>
              <a:buSzPts val="1400"/>
              <a:buChar char="■"/>
              <a:defRPr/>
            </a:lvl6pPr>
            <a:lvl7pPr marL="2743200" marR="0" lvl="6" indent="-88900" algn="l" rtl="0">
              <a:spcBef>
                <a:spcPts val="0"/>
              </a:spcBef>
              <a:spcAft>
                <a:spcPts val="0"/>
              </a:spcAft>
              <a:buSzPts val="1400"/>
              <a:buChar char="●"/>
              <a:defRPr/>
            </a:lvl7pPr>
            <a:lvl8pPr marL="3200400" marR="0" lvl="7" indent="-88900" algn="l" rtl="0">
              <a:spcBef>
                <a:spcPts val="0"/>
              </a:spcBef>
              <a:spcAft>
                <a:spcPts val="0"/>
              </a:spcAft>
              <a:buSzPts val="1400"/>
              <a:buChar char="○"/>
              <a:defRPr/>
            </a:lvl8pPr>
            <a:lvl9pPr marL="3657600" marR="0" lvl="8" indent="-88900" algn="l" rtl="0">
              <a:spcBef>
                <a:spcPts val="0"/>
              </a:spcBef>
              <a:spcAft>
                <a:spcPts val="0"/>
              </a:spcAft>
              <a:buSzPts val="1400"/>
              <a:buChar char="■"/>
              <a:defRPr/>
            </a:lvl9pPr>
          </a:lstStyle>
          <a:p>
            <a:endParaRPr dirty="0"/>
          </a:p>
        </p:txBody>
      </p:sp>
      <p:sp>
        <p:nvSpPr>
          <p:cNvPr id="71" name="Google Shape;71;p10"/>
          <p:cNvSpPr txBox="1">
            <a:spLocks noGrp="1"/>
          </p:cNvSpPr>
          <p:nvPr>
            <p:ph type="sldNum" idx="12"/>
          </p:nvPr>
        </p:nvSpPr>
        <p:spPr>
          <a:xfrm>
            <a:off x="30680025" y="27589163"/>
            <a:ext cx="8918575" cy="2017712"/>
          </a:xfrm>
          <a:prstGeom prst="rect">
            <a:avLst/>
          </a:prstGeom>
          <a:noFill/>
          <a:ln>
            <a:noFill/>
          </a:ln>
        </p:spPr>
        <p:txBody>
          <a:bodyPr spcFirstLastPara="1" wrap="square" lIns="418550" tIns="209275" rIns="418550" bIns="209275" anchor="t" anchorCtr="0">
            <a:noAutofit/>
          </a:bodyPr>
          <a:lstStyle>
            <a:lvl1pPr marL="0" marR="0" lvl="0"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3209925" y="2690812"/>
            <a:ext cx="36388676" cy="5048250"/>
          </a:xfrm>
          <a:prstGeom prst="rect">
            <a:avLst/>
          </a:prstGeom>
          <a:noFill/>
          <a:ln>
            <a:noFill/>
          </a:ln>
        </p:spPr>
        <p:txBody>
          <a:bodyPr spcFirstLastPara="1" wrap="square" lIns="91425" tIns="91425" rIns="91425" bIns="91425" anchor="ctr" anchorCtr="0"/>
          <a:lstStyle>
            <a:lvl1pPr lvl="0" algn="ctr" rtl="0">
              <a:spcBef>
                <a:spcPts val="0"/>
              </a:spcBef>
              <a:spcAft>
                <a:spcPts val="0"/>
              </a:spcAft>
              <a:buSzPts val="1400"/>
              <a:buChar char="●"/>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marL="457200" lvl="5" algn="ctr" rtl="0">
              <a:spcBef>
                <a:spcPts val="0"/>
              </a:spcBef>
              <a:spcAft>
                <a:spcPts val="0"/>
              </a:spcAft>
              <a:buSzPts val="1400"/>
              <a:buChar char="■"/>
              <a:defRPr/>
            </a:lvl6pPr>
            <a:lvl7pPr marL="914400" lvl="6" algn="ctr" rtl="0">
              <a:spcBef>
                <a:spcPts val="0"/>
              </a:spcBef>
              <a:spcAft>
                <a:spcPts val="0"/>
              </a:spcAft>
              <a:buSzPts val="1400"/>
              <a:buChar char="●"/>
              <a:defRPr/>
            </a:lvl7pPr>
            <a:lvl8pPr marL="1371600" lvl="7" algn="ctr" rtl="0">
              <a:spcBef>
                <a:spcPts val="0"/>
              </a:spcBef>
              <a:spcAft>
                <a:spcPts val="0"/>
              </a:spcAft>
              <a:buSzPts val="1400"/>
              <a:buChar char="○"/>
              <a:defRPr/>
            </a:lvl8pPr>
            <a:lvl9pPr marL="1828800" lvl="8" algn="ctr" rtl="0">
              <a:spcBef>
                <a:spcPts val="0"/>
              </a:spcBef>
              <a:spcAft>
                <a:spcPts val="0"/>
              </a:spcAft>
              <a:buSzPts val="1400"/>
              <a:buChar char="■"/>
              <a:defRPr/>
            </a:lvl9pPr>
          </a:lstStyle>
          <a:p>
            <a:endParaRPr/>
          </a:p>
        </p:txBody>
      </p:sp>
      <p:sp>
        <p:nvSpPr>
          <p:cNvPr id="74" name="Google Shape;74;p11"/>
          <p:cNvSpPr txBox="1">
            <a:spLocks noGrp="1"/>
          </p:cNvSpPr>
          <p:nvPr>
            <p:ph type="body" idx="1"/>
          </p:nvPr>
        </p:nvSpPr>
        <p:spPr>
          <a:xfrm>
            <a:off x="3209925" y="8747125"/>
            <a:ext cx="36388676" cy="18168938"/>
          </a:xfrm>
          <a:prstGeom prst="rect">
            <a:avLst/>
          </a:prstGeom>
          <a:noFill/>
          <a:ln>
            <a:noFill/>
          </a:ln>
        </p:spPr>
        <p:txBody>
          <a:bodyPr spcFirstLastPara="1" wrap="square" lIns="91425" tIns="91425" rIns="91425" bIns="91425" anchor="t" anchorCtr="0"/>
          <a:lstStyle>
            <a:lvl1pPr marL="457200" lvl="0" indent="-317500" algn="l" rtl="0">
              <a:spcBef>
                <a:spcPts val="2920"/>
              </a:spcBef>
              <a:spcAft>
                <a:spcPts val="0"/>
              </a:spcAft>
              <a:buClr>
                <a:schemeClr val="dk1"/>
              </a:buClr>
              <a:buSzPts val="1400"/>
              <a:buFont typeface="Times New Roman"/>
              <a:buChar char="•"/>
              <a:defRPr/>
            </a:lvl1pPr>
            <a:lvl2pPr marL="914400" lvl="1" indent="-317500" algn="l" rtl="0">
              <a:spcBef>
                <a:spcPts val="2580"/>
              </a:spcBef>
              <a:spcAft>
                <a:spcPts val="0"/>
              </a:spcAft>
              <a:buClr>
                <a:schemeClr val="dk1"/>
              </a:buClr>
              <a:buSzPts val="1400"/>
              <a:buFont typeface="Times New Roman"/>
              <a:buChar char="–"/>
              <a:defRPr/>
            </a:lvl2pPr>
            <a:lvl3pPr marL="1371600" lvl="2" indent="-317500" algn="l" rtl="0">
              <a:spcBef>
                <a:spcPts val="2180"/>
              </a:spcBef>
              <a:spcAft>
                <a:spcPts val="0"/>
              </a:spcAft>
              <a:buClr>
                <a:schemeClr val="dk1"/>
              </a:buClr>
              <a:buSzPts val="1400"/>
              <a:buFont typeface="Times New Roman"/>
              <a:buChar char="•"/>
              <a:defRPr/>
            </a:lvl3pPr>
            <a:lvl4pPr marL="1828800" lvl="3" indent="-317500" algn="l" rtl="0">
              <a:spcBef>
                <a:spcPts val="1820"/>
              </a:spcBef>
              <a:spcAft>
                <a:spcPts val="0"/>
              </a:spcAft>
              <a:buClr>
                <a:schemeClr val="dk1"/>
              </a:buClr>
              <a:buSzPts val="1400"/>
              <a:buFont typeface="Times New Roman"/>
              <a:buChar char="–"/>
              <a:defRPr/>
            </a:lvl4pPr>
            <a:lvl5pPr marL="2286000" lvl="4" indent="-317500" algn="l" rtl="0">
              <a:spcBef>
                <a:spcPts val="1820"/>
              </a:spcBef>
              <a:spcAft>
                <a:spcPts val="0"/>
              </a:spcAft>
              <a:buClr>
                <a:schemeClr val="dk1"/>
              </a:buClr>
              <a:buSzPts val="1400"/>
              <a:buFont typeface="Times New Roman"/>
              <a:buChar char="»"/>
              <a:defRPr/>
            </a:lvl5pPr>
            <a:lvl6pPr marL="2743200" lvl="5" indent="-317500" algn="l" rtl="0">
              <a:spcBef>
                <a:spcPts val="1820"/>
              </a:spcBef>
              <a:spcAft>
                <a:spcPts val="0"/>
              </a:spcAft>
              <a:buClr>
                <a:schemeClr val="dk1"/>
              </a:buClr>
              <a:buSzPts val="1400"/>
              <a:buFont typeface="Times New Roman"/>
              <a:buChar char="»"/>
              <a:defRPr/>
            </a:lvl6pPr>
            <a:lvl7pPr marL="3200400" lvl="6" indent="-317500" algn="l" rtl="0">
              <a:spcBef>
                <a:spcPts val="1820"/>
              </a:spcBef>
              <a:spcAft>
                <a:spcPts val="0"/>
              </a:spcAft>
              <a:buClr>
                <a:schemeClr val="dk1"/>
              </a:buClr>
              <a:buSzPts val="1400"/>
              <a:buFont typeface="Times New Roman"/>
              <a:buChar char="»"/>
              <a:defRPr/>
            </a:lvl7pPr>
            <a:lvl8pPr marL="3657600" lvl="7" indent="-317500" algn="l" rtl="0">
              <a:spcBef>
                <a:spcPts val="1820"/>
              </a:spcBef>
              <a:spcAft>
                <a:spcPts val="0"/>
              </a:spcAft>
              <a:buClr>
                <a:schemeClr val="dk1"/>
              </a:buClr>
              <a:buSzPts val="1400"/>
              <a:buFont typeface="Times New Roman"/>
              <a:buChar char="»"/>
              <a:defRPr/>
            </a:lvl8pPr>
            <a:lvl9pPr marL="4114800" lvl="8" indent="-317500" algn="l" rtl="0">
              <a:spcBef>
                <a:spcPts val="1820"/>
              </a:spcBef>
              <a:spcAft>
                <a:spcPts val="0"/>
              </a:spcAft>
              <a:buClr>
                <a:schemeClr val="dk1"/>
              </a:buClr>
              <a:buSzPts val="1400"/>
              <a:buFont typeface="Times New Roman"/>
              <a:buChar char="»"/>
              <a:defRPr/>
            </a:lvl9pPr>
          </a:lstStyle>
          <a:p>
            <a:endParaRPr/>
          </a:p>
        </p:txBody>
      </p:sp>
      <p:sp>
        <p:nvSpPr>
          <p:cNvPr id="75" name="Google Shape;75;p11"/>
          <p:cNvSpPr txBox="1">
            <a:spLocks noGrp="1"/>
          </p:cNvSpPr>
          <p:nvPr>
            <p:ph type="dt" idx="10"/>
          </p:nvPr>
        </p:nvSpPr>
        <p:spPr>
          <a:xfrm>
            <a:off x="3209925" y="27589163"/>
            <a:ext cx="8918575" cy="2017712"/>
          </a:xfrm>
          <a:prstGeom prst="rect">
            <a:avLst/>
          </a:prstGeom>
          <a:noFill/>
          <a:ln>
            <a:noFill/>
          </a:ln>
        </p:spPr>
        <p:txBody>
          <a:bodyPr spcFirstLastPara="1" wrap="square" lIns="91425" tIns="91425" rIns="91425" bIns="91425" anchor="t" anchorCtr="0"/>
          <a:lstStyle>
            <a:lvl1pPr marL="0" marR="0" lvl="0" indent="-88900" algn="l" rtl="0">
              <a:spcBef>
                <a:spcPts val="0"/>
              </a:spcBef>
              <a:spcAft>
                <a:spcPts val="0"/>
              </a:spcAft>
              <a:buSzPts val="1400"/>
              <a:buChar char="●"/>
              <a:defRPr/>
            </a:lvl1pPr>
            <a:lvl2pPr marL="457200" marR="0" lvl="1" indent="-88900" algn="l" rtl="0">
              <a:spcBef>
                <a:spcPts val="0"/>
              </a:spcBef>
              <a:spcAft>
                <a:spcPts val="0"/>
              </a:spcAft>
              <a:buSzPts val="1400"/>
              <a:buChar char="○"/>
              <a:defRPr/>
            </a:lvl2pPr>
            <a:lvl3pPr marL="914400" marR="0" lvl="2" indent="-88900" algn="l" rtl="0">
              <a:spcBef>
                <a:spcPts val="0"/>
              </a:spcBef>
              <a:spcAft>
                <a:spcPts val="0"/>
              </a:spcAft>
              <a:buSzPts val="1400"/>
              <a:buChar char="■"/>
              <a:defRPr/>
            </a:lvl3pPr>
            <a:lvl4pPr marL="1371600" marR="0" lvl="3" indent="-88900" algn="l" rtl="0">
              <a:spcBef>
                <a:spcPts val="0"/>
              </a:spcBef>
              <a:spcAft>
                <a:spcPts val="0"/>
              </a:spcAft>
              <a:buSzPts val="1400"/>
              <a:buChar char="●"/>
              <a:defRPr/>
            </a:lvl4pPr>
            <a:lvl5pPr marL="1828800" marR="0" lvl="4" indent="-88900" algn="l" rtl="0">
              <a:spcBef>
                <a:spcPts val="0"/>
              </a:spcBef>
              <a:spcAft>
                <a:spcPts val="0"/>
              </a:spcAft>
              <a:buSzPts val="1400"/>
              <a:buChar char="○"/>
              <a:defRPr/>
            </a:lvl5pPr>
            <a:lvl6pPr marL="2286000" marR="0" lvl="5" indent="-88900" algn="l" rtl="0">
              <a:spcBef>
                <a:spcPts val="0"/>
              </a:spcBef>
              <a:spcAft>
                <a:spcPts val="0"/>
              </a:spcAft>
              <a:buSzPts val="1400"/>
              <a:buChar char="■"/>
              <a:defRPr/>
            </a:lvl6pPr>
            <a:lvl7pPr marL="2743200" marR="0" lvl="6" indent="-88900" algn="l" rtl="0">
              <a:spcBef>
                <a:spcPts val="0"/>
              </a:spcBef>
              <a:spcAft>
                <a:spcPts val="0"/>
              </a:spcAft>
              <a:buSzPts val="1400"/>
              <a:buChar char="●"/>
              <a:defRPr/>
            </a:lvl7pPr>
            <a:lvl8pPr marL="3200400" marR="0" lvl="7" indent="-88900" algn="l" rtl="0">
              <a:spcBef>
                <a:spcPts val="0"/>
              </a:spcBef>
              <a:spcAft>
                <a:spcPts val="0"/>
              </a:spcAft>
              <a:buSzPts val="1400"/>
              <a:buChar char="○"/>
              <a:defRPr/>
            </a:lvl8pPr>
            <a:lvl9pPr marL="3657600" marR="0" lvl="8" indent="-88900" algn="l" rtl="0">
              <a:spcBef>
                <a:spcPts val="0"/>
              </a:spcBef>
              <a:spcAft>
                <a:spcPts val="0"/>
              </a:spcAft>
              <a:buSzPts val="1400"/>
              <a:buChar char="■"/>
              <a:defRPr/>
            </a:lvl9pPr>
          </a:lstStyle>
          <a:p>
            <a:endParaRPr dirty="0"/>
          </a:p>
        </p:txBody>
      </p:sp>
      <p:sp>
        <p:nvSpPr>
          <p:cNvPr id="76" name="Google Shape;76;p11"/>
          <p:cNvSpPr txBox="1">
            <a:spLocks noGrp="1"/>
          </p:cNvSpPr>
          <p:nvPr>
            <p:ph type="ftr" idx="11"/>
          </p:nvPr>
        </p:nvSpPr>
        <p:spPr>
          <a:xfrm>
            <a:off x="14625638" y="27589163"/>
            <a:ext cx="13557250" cy="2017712"/>
          </a:xfrm>
          <a:prstGeom prst="rect">
            <a:avLst/>
          </a:prstGeom>
          <a:noFill/>
          <a:ln>
            <a:noFill/>
          </a:ln>
        </p:spPr>
        <p:txBody>
          <a:bodyPr spcFirstLastPara="1" wrap="square" lIns="91425" tIns="91425" rIns="91425" bIns="91425" anchor="t" anchorCtr="0"/>
          <a:lstStyle>
            <a:lvl1pPr marL="0" marR="0" lvl="0" indent="-88900" algn="l" rtl="0">
              <a:spcBef>
                <a:spcPts val="0"/>
              </a:spcBef>
              <a:spcAft>
                <a:spcPts val="0"/>
              </a:spcAft>
              <a:buSzPts val="1400"/>
              <a:buChar char="●"/>
              <a:defRPr/>
            </a:lvl1pPr>
            <a:lvl2pPr marL="457200" marR="0" lvl="1" indent="-88900" algn="l" rtl="0">
              <a:spcBef>
                <a:spcPts val="0"/>
              </a:spcBef>
              <a:spcAft>
                <a:spcPts val="0"/>
              </a:spcAft>
              <a:buSzPts val="1400"/>
              <a:buChar char="○"/>
              <a:defRPr/>
            </a:lvl2pPr>
            <a:lvl3pPr marL="914400" marR="0" lvl="2" indent="-88900" algn="l" rtl="0">
              <a:spcBef>
                <a:spcPts val="0"/>
              </a:spcBef>
              <a:spcAft>
                <a:spcPts val="0"/>
              </a:spcAft>
              <a:buSzPts val="1400"/>
              <a:buChar char="■"/>
              <a:defRPr/>
            </a:lvl3pPr>
            <a:lvl4pPr marL="1371600" marR="0" lvl="3" indent="-88900" algn="l" rtl="0">
              <a:spcBef>
                <a:spcPts val="0"/>
              </a:spcBef>
              <a:spcAft>
                <a:spcPts val="0"/>
              </a:spcAft>
              <a:buSzPts val="1400"/>
              <a:buChar char="●"/>
              <a:defRPr/>
            </a:lvl4pPr>
            <a:lvl5pPr marL="1828800" marR="0" lvl="4" indent="-88900" algn="l" rtl="0">
              <a:spcBef>
                <a:spcPts val="0"/>
              </a:spcBef>
              <a:spcAft>
                <a:spcPts val="0"/>
              </a:spcAft>
              <a:buSzPts val="1400"/>
              <a:buChar char="○"/>
              <a:defRPr/>
            </a:lvl5pPr>
            <a:lvl6pPr marL="2286000" marR="0" lvl="5" indent="-88900" algn="l" rtl="0">
              <a:spcBef>
                <a:spcPts val="0"/>
              </a:spcBef>
              <a:spcAft>
                <a:spcPts val="0"/>
              </a:spcAft>
              <a:buSzPts val="1400"/>
              <a:buChar char="■"/>
              <a:defRPr/>
            </a:lvl6pPr>
            <a:lvl7pPr marL="2743200" marR="0" lvl="6" indent="-88900" algn="l" rtl="0">
              <a:spcBef>
                <a:spcPts val="0"/>
              </a:spcBef>
              <a:spcAft>
                <a:spcPts val="0"/>
              </a:spcAft>
              <a:buSzPts val="1400"/>
              <a:buChar char="●"/>
              <a:defRPr/>
            </a:lvl7pPr>
            <a:lvl8pPr marL="3200400" marR="0" lvl="7" indent="-88900" algn="l" rtl="0">
              <a:spcBef>
                <a:spcPts val="0"/>
              </a:spcBef>
              <a:spcAft>
                <a:spcPts val="0"/>
              </a:spcAft>
              <a:buSzPts val="1400"/>
              <a:buChar char="○"/>
              <a:defRPr/>
            </a:lvl8pPr>
            <a:lvl9pPr marL="3657600" marR="0" lvl="8" indent="-88900" algn="l" rtl="0">
              <a:spcBef>
                <a:spcPts val="0"/>
              </a:spcBef>
              <a:spcAft>
                <a:spcPts val="0"/>
              </a:spcAft>
              <a:buSzPts val="1400"/>
              <a:buChar char="■"/>
              <a:defRPr/>
            </a:lvl9pPr>
          </a:lstStyle>
          <a:p>
            <a:endParaRPr dirty="0"/>
          </a:p>
        </p:txBody>
      </p:sp>
      <p:sp>
        <p:nvSpPr>
          <p:cNvPr id="77" name="Google Shape;77;p11"/>
          <p:cNvSpPr txBox="1">
            <a:spLocks noGrp="1"/>
          </p:cNvSpPr>
          <p:nvPr>
            <p:ph type="sldNum" idx="12"/>
          </p:nvPr>
        </p:nvSpPr>
        <p:spPr>
          <a:xfrm>
            <a:off x="30680025" y="27589163"/>
            <a:ext cx="8918575" cy="2017712"/>
          </a:xfrm>
          <a:prstGeom prst="rect">
            <a:avLst/>
          </a:prstGeom>
          <a:noFill/>
          <a:ln>
            <a:noFill/>
          </a:ln>
        </p:spPr>
        <p:txBody>
          <a:bodyPr spcFirstLastPara="1" wrap="square" lIns="418550" tIns="209275" rIns="418550" bIns="209275" anchor="t" anchorCtr="0">
            <a:noAutofit/>
          </a:bodyPr>
          <a:lstStyle>
            <a:lvl1pPr marL="0" marR="0" lvl="0"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8"/>
        <p:cNvGrpSpPr/>
        <p:nvPr/>
      </p:nvGrpSpPr>
      <p:grpSpPr>
        <a:xfrm>
          <a:off x="0" y="0"/>
          <a:ext cx="0" cy="0"/>
          <a:chOff x="0" y="0"/>
          <a:chExt cx="0" cy="0"/>
        </a:xfrm>
      </p:grpSpPr>
      <p:sp>
        <p:nvSpPr>
          <p:cNvPr id="79" name="Google Shape;79;p12"/>
          <p:cNvSpPr txBox="1">
            <a:spLocks noGrp="1"/>
          </p:cNvSpPr>
          <p:nvPr>
            <p:ph type="ctrTitle"/>
          </p:nvPr>
        </p:nvSpPr>
        <p:spPr>
          <a:xfrm>
            <a:off x="3209925" y="9405938"/>
            <a:ext cx="36388676" cy="6491287"/>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a:lvl1pPr>
            <a:lvl2pPr marL="0" marR="0" lvl="1" indent="-88900" algn="ctr" rtl="0">
              <a:spcBef>
                <a:spcPts val="0"/>
              </a:spcBef>
              <a:spcAft>
                <a:spcPts val="0"/>
              </a:spcAft>
              <a:buSzPts val="1400"/>
              <a:buChar char="○"/>
              <a:defRPr/>
            </a:lvl2pPr>
            <a:lvl3pPr marL="0" marR="0" lvl="2" indent="-88900" algn="ctr" rtl="0">
              <a:spcBef>
                <a:spcPts val="0"/>
              </a:spcBef>
              <a:spcAft>
                <a:spcPts val="0"/>
              </a:spcAft>
              <a:buSzPts val="1400"/>
              <a:buChar char="■"/>
              <a:defRPr/>
            </a:lvl3pPr>
            <a:lvl4pPr marL="0" marR="0" lvl="3" indent="-88900" algn="ctr" rtl="0">
              <a:spcBef>
                <a:spcPts val="0"/>
              </a:spcBef>
              <a:spcAft>
                <a:spcPts val="0"/>
              </a:spcAft>
              <a:buSzPts val="1400"/>
              <a:buChar char="●"/>
              <a:defRPr/>
            </a:lvl4pPr>
            <a:lvl5pPr marL="0" marR="0" lvl="4" indent="-88900" algn="ctr" rtl="0">
              <a:spcBef>
                <a:spcPts val="0"/>
              </a:spcBef>
              <a:spcAft>
                <a:spcPts val="0"/>
              </a:spcAft>
              <a:buSzPts val="1400"/>
              <a:buChar char="○"/>
              <a:defRPr/>
            </a:lvl5pPr>
            <a:lvl6pPr marL="457200" marR="0" lvl="5" indent="-88900" algn="ctr" rtl="0">
              <a:spcBef>
                <a:spcPts val="0"/>
              </a:spcBef>
              <a:spcAft>
                <a:spcPts val="0"/>
              </a:spcAft>
              <a:buSzPts val="1400"/>
              <a:buChar char="■"/>
              <a:defRPr/>
            </a:lvl6pPr>
            <a:lvl7pPr marL="914400" marR="0" lvl="6" indent="-88900" algn="ctr" rtl="0">
              <a:spcBef>
                <a:spcPts val="0"/>
              </a:spcBef>
              <a:spcAft>
                <a:spcPts val="0"/>
              </a:spcAft>
              <a:buSzPts val="1400"/>
              <a:buChar char="●"/>
              <a:defRPr/>
            </a:lvl7pPr>
            <a:lvl8pPr marL="1371600" marR="0" lvl="7" indent="-88900" algn="ctr" rtl="0">
              <a:spcBef>
                <a:spcPts val="0"/>
              </a:spcBef>
              <a:spcAft>
                <a:spcPts val="0"/>
              </a:spcAft>
              <a:buSzPts val="1400"/>
              <a:buChar char="○"/>
              <a:defRPr/>
            </a:lvl8pPr>
            <a:lvl9pPr marL="1828800" marR="0" lvl="8" indent="-88900" algn="ctr" rtl="0">
              <a:spcBef>
                <a:spcPts val="0"/>
              </a:spcBef>
              <a:spcAft>
                <a:spcPts val="0"/>
              </a:spcAft>
              <a:buSzPts val="1400"/>
              <a:buChar char="■"/>
              <a:defRPr/>
            </a:lvl9pPr>
          </a:lstStyle>
          <a:p>
            <a:endParaRPr/>
          </a:p>
        </p:txBody>
      </p:sp>
      <p:sp>
        <p:nvSpPr>
          <p:cNvPr id="80" name="Google Shape;80;p12"/>
          <p:cNvSpPr txBox="1">
            <a:spLocks noGrp="1"/>
          </p:cNvSpPr>
          <p:nvPr>
            <p:ph type="subTitle" idx="1"/>
          </p:nvPr>
        </p:nvSpPr>
        <p:spPr>
          <a:xfrm>
            <a:off x="6421438" y="17159288"/>
            <a:ext cx="29965651" cy="7737475"/>
          </a:xfrm>
          <a:prstGeom prst="rect">
            <a:avLst/>
          </a:prstGeom>
          <a:noFill/>
          <a:ln>
            <a:noFill/>
          </a:ln>
        </p:spPr>
        <p:txBody>
          <a:bodyPr spcFirstLastPara="1" wrap="square" lIns="91425" tIns="91425" rIns="91425" bIns="91425" anchor="t" anchorCtr="0"/>
          <a:lstStyle>
            <a:lvl1pPr marL="0" marR="0" lvl="0" indent="0" algn="ctr" rtl="0">
              <a:spcBef>
                <a:spcPts val="2920"/>
              </a:spcBef>
              <a:spcAft>
                <a:spcPts val="0"/>
              </a:spcAft>
              <a:buClr>
                <a:schemeClr val="dk1"/>
              </a:buClr>
              <a:buSzPts val="1400"/>
              <a:buFont typeface="Times New Roman"/>
              <a:buNone/>
              <a:defRPr/>
            </a:lvl1pPr>
            <a:lvl2pPr marL="457200" marR="0" lvl="1" indent="0" algn="ctr" rtl="0">
              <a:spcBef>
                <a:spcPts val="2580"/>
              </a:spcBef>
              <a:spcAft>
                <a:spcPts val="0"/>
              </a:spcAft>
              <a:buClr>
                <a:schemeClr val="dk1"/>
              </a:buClr>
              <a:buSzPts val="1400"/>
              <a:buFont typeface="Times New Roman"/>
              <a:buNone/>
              <a:defRPr/>
            </a:lvl2pPr>
            <a:lvl3pPr marL="914400" marR="0" lvl="2" indent="0" algn="ctr" rtl="0">
              <a:spcBef>
                <a:spcPts val="2180"/>
              </a:spcBef>
              <a:spcAft>
                <a:spcPts val="0"/>
              </a:spcAft>
              <a:buClr>
                <a:schemeClr val="dk1"/>
              </a:buClr>
              <a:buSzPts val="1400"/>
              <a:buFont typeface="Times New Roman"/>
              <a:buNone/>
              <a:defRPr/>
            </a:lvl3pPr>
            <a:lvl4pPr marL="1371600" marR="0" lvl="3" indent="0" algn="ctr" rtl="0">
              <a:spcBef>
                <a:spcPts val="1820"/>
              </a:spcBef>
              <a:spcAft>
                <a:spcPts val="0"/>
              </a:spcAft>
              <a:buClr>
                <a:schemeClr val="dk1"/>
              </a:buClr>
              <a:buSzPts val="1400"/>
              <a:buFont typeface="Times New Roman"/>
              <a:buNone/>
              <a:defRPr/>
            </a:lvl4pPr>
            <a:lvl5pPr marL="1828800" marR="0" lvl="4" indent="0" algn="ctr" rtl="0">
              <a:spcBef>
                <a:spcPts val="1820"/>
              </a:spcBef>
              <a:spcAft>
                <a:spcPts val="0"/>
              </a:spcAft>
              <a:buClr>
                <a:schemeClr val="dk1"/>
              </a:buClr>
              <a:buSzPts val="1400"/>
              <a:buFont typeface="Times New Roman"/>
              <a:buNone/>
              <a:defRPr/>
            </a:lvl5pPr>
            <a:lvl6pPr marL="2286000" marR="0" lvl="5" indent="0" algn="ctr" rtl="0">
              <a:spcBef>
                <a:spcPts val="1820"/>
              </a:spcBef>
              <a:spcAft>
                <a:spcPts val="0"/>
              </a:spcAft>
              <a:buClr>
                <a:schemeClr val="dk1"/>
              </a:buClr>
              <a:buSzPts val="1400"/>
              <a:buFont typeface="Times New Roman"/>
              <a:buNone/>
              <a:defRPr/>
            </a:lvl6pPr>
            <a:lvl7pPr marL="2743200" marR="0" lvl="6" indent="0" algn="ctr" rtl="0">
              <a:spcBef>
                <a:spcPts val="1820"/>
              </a:spcBef>
              <a:spcAft>
                <a:spcPts val="0"/>
              </a:spcAft>
              <a:buClr>
                <a:schemeClr val="dk1"/>
              </a:buClr>
              <a:buSzPts val="1400"/>
              <a:buFont typeface="Times New Roman"/>
              <a:buNone/>
              <a:defRPr/>
            </a:lvl7pPr>
            <a:lvl8pPr marL="3200400" marR="0" lvl="7" indent="0" algn="ctr" rtl="0">
              <a:spcBef>
                <a:spcPts val="1820"/>
              </a:spcBef>
              <a:spcAft>
                <a:spcPts val="0"/>
              </a:spcAft>
              <a:buClr>
                <a:schemeClr val="dk1"/>
              </a:buClr>
              <a:buSzPts val="1400"/>
              <a:buFont typeface="Times New Roman"/>
              <a:buNone/>
              <a:defRPr/>
            </a:lvl8pPr>
            <a:lvl9pPr marL="3657600" marR="0" lvl="8" indent="0" algn="ctr" rtl="0">
              <a:spcBef>
                <a:spcPts val="1820"/>
              </a:spcBef>
              <a:spcAft>
                <a:spcPts val="0"/>
              </a:spcAft>
              <a:buClr>
                <a:schemeClr val="dk1"/>
              </a:buClr>
              <a:buSzPts val="1400"/>
              <a:buFont typeface="Times New Roman"/>
              <a:buNone/>
              <a:defRPr/>
            </a:lvl9pPr>
          </a:lstStyle>
          <a:p>
            <a:endParaRPr/>
          </a:p>
        </p:txBody>
      </p:sp>
      <p:sp>
        <p:nvSpPr>
          <p:cNvPr id="81" name="Google Shape;81;p12"/>
          <p:cNvSpPr txBox="1">
            <a:spLocks noGrp="1"/>
          </p:cNvSpPr>
          <p:nvPr>
            <p:ph type="dt" idx="10"/>
          </p:nvPr>
        </p:nvSpPr>
        <p:spPr>
          <a:xfrm>
            <a:off x="3209925" y="27589163"/>
            <a:ext cx="8918575" cy="2017712"/>
          </a:xfrm>
          <a:prstGeom prst="rect">
            <a:avLst/>
          </a:prstGeom>
          <a:noFill/>
          <a:ln>
            <a:noFill/>
          </a:ln>
        </p:spPr>
        <p:txBody>
          <a:bodyPr spcFirstLastPara="1" wrap="square" lIns="91425" tIns="91425" rIns="91425" bIns="91425" anchor="t" anchorCtr="0"/>
          <a:lstStyle>
            <a:lvl1pPr marL="0" marR="0" lvl="0" indent="-88900" algn="l" rtl="0">
              <a:spcBef>
                <a:spcPts val="0"/>
              </a:spcBef>
              <a:spcAft>
                <a:spcPts val="0"/>
              </a:spcAft>
              <a:buSzPts val="1400"/>
              <a:buChar char="●"/>
              <a:defRPr/>
            </a:lvl1pPr>
            <a:lvl2pPr marL="457200" marR="0" lvl="1" indent="-88900" algn="l" rtl="0">
              <a:spcBef>
                <a:spcPts val="0"/>
              </a:spcBef>
              <a:spcAft>
                <a:spcPts val="0"/>
              </a:spcAft>
              <a:buSzPts val="1400"/>
              <a:buChar char="○"/>
              <a:defRPr/>
            </a:lvl2pPr>
            <a:lvl3pPr marL="914400" marR="0" lvl="2" indent="-88900" algn="l" rtl="0">
              <a:spcBef>
                <a:spcPts val="0"/>
              </a:spcBef>
              <a:spcAft>
                <a:spcPts val="0"/>
              </a:spcAft>
              <a:buSzPts val="1400"/>
              <a:buChar char="■"/>
              <a:defRPr/>
            </a:lvl3pPr>
            <a:lvl4pPr marL="1371600" marR="0" lvl="3" indent="-88900" algn="l" rtl="0">
              <a:spcBef>
                <a:spcPts val="0"/>
              </a:spcBef>
              <a:spcAft>
                <a:spcPts val="0"/>
              </a:spcAft>
              <a:buSzPts val="1400"/>
              <a:buChar char="●"/>
              <a:defRPr/>
            </a:lvl4pPr>
            <a:lvl5pPr marL="1828800" marR="0" lvl="4" indent="-88900" algn="l" rtl="0">
              <a:spcBef>
                <a:spcPts val="0"/>
              </a:spcBef>
              <a:spcAft>
                <a:spcPts val="0"/>
              </a:spcAft>
              <a:buSzPts val="1400"/>
              <a:buChar char="○"/>
              <a:defRPr/>
            </a:lvl5pPr>
            <a:lvl6pPr marL="2286000" marR="0" lvl="5" indent="-88900" algn="l" rtl="0">
              <a:spcBef>
                <a:spcPts val="0"/>
              </a:spcBef>
              <a:spcAft>
                <a:spcPts val="0"/>
              </a:spcAft>
              <a:buSzPts val="1400"/>
              <a:buChar char="■"/>
              <a:defRPr/>
            </a:lvl6pPr>
            <a:lvl7pPr marL="2743200" marR="0" lvl="6" indent="-88900" algn="l" rtl="0">
              <a:spcBef>
                <a:spcPts val="0"/>
              </a:spcBef>
              <a:spcAft>
                <a:spcPts val="0"/>
              </a:spcAft>
              <a:buSzPts val="1400"/>
              <a:buChar char="●"/>
              <a:defRPr/>
            </a:lvl7pPr>
            <a:lvl8pPr marL="3200400" marR="0" lvl="7" indent="-88900" algn="l" rtl="0">
              <a:spcBef>
                <a:spcPts val="0"/>
              </a:spcBef>
              <a:spcAft>
                <a:spcPts val="0"/>
              </a:spcAft>
              <a:buSzPts val="1400"/>
              <a:buChar char="○"/>
              <a:defRPr/>
            </a:lvl8pPr>
            <a:lvl9pPr marL="3657600" marR="0" lvl="8" indent="-88900" algn="l" rtl="0">
              <a:spcBef>
                <a:spcPts val="0"/>
              </a:spcBef>
              <a:spcAft>
                <a:spcPts val="0"/>
              </a:spcAft>
              <a:buSzPts val="1400"/>
              <a:buChar char="■"/>
              <a:defRPr/>
            </a:lvl9pPr>
          </a:lstStyle>
          <a:p>
            <a:endParaRPr dirty="0"/>
          </a:p>
        </p:txBody>
      </p:sp>
      <p:sp>
        <p:nvSpPr>
          <p:cNvPr id="82" name="Google Shape;82;p12"/>
          <p:cNvSpPr txBox="1">
            <a:spLocks noGrp="1"/>
          </p:cNvSpPr>
          <p:nvPr>
            <p:ph type="ftr" idx="11"/>
          </p:nvPr>
        </p:nvSpPr>
        <p:spPr>
          <a:xfrm>
            <a:off x="14625638" y="27589163"/>
            <a:ext cx="13557250" cy="2017712"/>
          </a:xfrm>
          <a:prstGeom prst="rect">
            <a:avLst/>
          </a:prstGeom>
          <a:noFill/>
          <a:ln>
            <a:noFill/>
          </a:ln>
        </p:spPr>
        <p:txBody>
          <a:bodyPr spcFirstLastPara="1" wrap="square" lIns="91425" tIns="91425" rIns="91425" bIns="91425" anchor="t" anchorCtr="0"/>
          <a:lstStyle>
            <a:lvl1pPr marL="0" marR="0" lvl="0" indent="-88900" algn="l" rtl="0">
              <a:spcBef>
                <a:spcPts val="0"/>
              </a:spcBef>
              <a:spcAft>
                <a:spcPts val="0"/>
              </a:spcAft>
              <a:buSzPts val="1400"/>
              <a:buChar char="●"/>
              <a:defRPr/>
            </a:lvl1pPr>
            <a:lvl2pPr marL="457200" marR="0" lvl="1" indent="-88900" algn="l" rtl="0">
              <a:spcBef>
                <a:spcPts val="0"/>
              </a:spcBef>
              <a:spcAft>
                <a:spcPts val="0"/>
              </a:spcAft>
              <a:buSzPts val="1400"/>
              <a:buChar char="○"/>
              <a:defRPr/>
            </a:lvl2pPr>
            <a:lvl3pPr marL="914400" marR="0" lvl="2" indent="-88900" algn="l" rtl="0">
              <a:spcBef>
                <a:spcPts val="0"/>
              </a:spcBef>
              <a:spcAft>
                <a:spcPts val="0"/>
              </a:spcAft>
              <a:buSzPts val="1400"/>
              <a:buChar char="■"/>
              <a:defRPr/>
            </a:lvl3pPr>
            <a:lvl4pPr marL="1371600" marR="0" lvl="3" indent="-88900" algn="l" rtl="0">
              <a:spcBef>
                <a:spcPts val="0"/>
              </a:spcBef>
              <a:spcAft>
                <a:spcPts val="0"/>
              </a:spcAft>
              <a:buSzPts val="1400"/>
              <a:buChar char="●"/>
              <a:defRPr/>
            </a:lvl4pPr>
            <a:lvl5pPr marL="1828800" marR="0" lvl="4" indent="-88900" algn="l" rtl="0">
              <a:spcBef>
                <a:spcPts val="0"/>
              </a:spcBef>
              <a:spcAft>
                <a:spcPts val="0"/>
              </a:spcAft>
              <a:buSzPts val="1400"/>
              <a:buChar char="○"/>
              <a:defRPr/>
            </a:lvl5pPr>
            <a:lvl6pPr marL="2286000" marR="0" lvl="5" indent="-88900" algn="l" rtl="0">
              <a:spcBef>
                <a:spcPts val="0"/>
              </a:spcBef>
              <a:spcAft>
                <a:spcPts val="0"/>
              </a:spcAft>
              <a:buSzPts val="1400"/>
              <a:buChar char="■"/>
              <a:defRPr/>
            </a:lvl6pPr>
            <a:lvl7pPr marL="2743200" marR="0" lvl="6" indent="-88900" algn="l" rtl="0">
              <a:spcBef>
                <a:spcPts val="0"/>
              </a:spcBef>
              <a:spcAft>
                <a:spcPts val="0"/>
              </a:spcAft>
              <a:buSzPts val="1400"/>
              <a:buChar char="●"/>
              <a:defRPr/>
            </a:lvl7pPr>
            <a:lvl8pPr marL="3200400" marR="0" lvl="7" indent="-88900" algn="l" rtl="0">
              <a:spcBef>
                <a:spcPts val="0"/>
              </a:spcBef>
              <a:spcAft>
                <a:spcPts val="0"/>
              </a:spcAft>
              <a:buSzPts val="1400"/>
              <a:buChar char="○"/>
              <a:defRPr/>
            </a:lvl8pPr>
            <a:lvl9pPr marL="3657600" marR="0" lvl="8" indent="-88900" algn="l" rtl="0">
              <a:spcBef>
                <a:spcPts val="0"/>
              </a:spcBef>
              <a:spcAft>
                <a:spcPts val="0"/>
              </a:spcAft>
              <a:buSzPts val="1400"/>
              <a:buChar char="■"/>
              <a:defRPr/>
            </a:lvl9pPr>
          </a:lstStyle>
          <a:p>
            <a:endParaRPr dirty="0"/>
          </a:p>
        </p:txBody>
      </p:sp>
      <p:sp>
        <p:nvSpPr>
          <p:cNvPr id="83" name="Google Shape;83;p12"/>
          <p:cNvSpPr txBox="1">
            <a:spLocks noGrp="1"/>
          </p:cNvSpPr>
          <p:nvPr>
            <p:ph type="sldNum" idx="12"/>
          </p:nvPr>
        </p:nvSpPr>
        <p:spPr>
          <a:xfrm>
            <a:off x="30680025" y="27589163"/>
            <a:ext cx="8918575" cy="2017712"/>
          </a:xfrm>
          <a:prstGeom prst="rect">
            <a:avLst/>
          </a:prstGeom>
          <a:noFill/>
          <a:ln>
            <a:noFill/>
          </a:ln>
        </p:spPr>
        <p:txBody>
          <a:bodyPr spcFirstLastPara="1" wrap="square" lIns="418550" tIns="209275" rIns="418550" bIns="209275" anchor="t" anchorCtr="0">
            <a:noAutofit/>
          </a:bodyPr>
          <a:lstStyle>
            <a:lvl1pPr marL="0" marR="0" lvl="0"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3209925" y="2690812"/>
            <a:ext cx="36388676" cy="5048250"/>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a:lvl1pPr>
            <a:lvl2pPr marL="0" marR="0" lvl="1" indent="-88900" algn="ctr" rtl="0">
              <a:spcBef>
                <a:spcPts val="0"/>
              </a:spcBef>
              <a:spcAft>
                <a:spcPts val="0"/>
              </a:spcAft>
              <a:buSzPts val="1400"/>
              <a:buChar char="○"/>
              <a:defRPr/>
            </a:lvl2pPr>
            <a:lvl3pPr marL="0" marR="0" lvl="2" indent="-88900" algn="ctr" rtl="0">
              <a:spcBef>
                <a:spcPts val="0"/>
              </a:spcBef>
              <a:spcAft>
                <a:spcPts val="0"/>
              </a:spcAft>
              <a:buSzPts val="1400"/>
              <a:buChar char="■"/>
              <a:defRPr/>
            </a:lvl3pPr>
            <a:lvl4pPr marL="0" marR="0" lvl="3" indent="-88900" algn="ctr" rtl="0">
              <a:spcBef>
                <a:spcPts val="0"/>
              </a:spcBef>
              <a:spcAft>
                <a:spcPts val="0"/>
              </a:spcAft>
              <a:buSzPts val="1400"/>
              <a:buChar char="●"/>
              <a:defRPr/>
            </a:lvl4pPr>
            <a:lvl5pPr marL="0" marR="0" lvl="4" indent="-88900" algn="ctr" rtl="0">
              <a:spcBef>
                <a:spcPts val="0"/>
              </a:spcBef>
              <a:spcAft>
                <a:spcPts val="0"/>
              </a:spcAft>
              <a:buSzPts val="1400"/>
              <a:buChar char="○"/>
              <a:defRPr/>
            </a:lvl5pPr>
            <a:lvl6pPr marL="457200" marR="0" lvl="5" indent="-88900" algn="ctr" rtl="0">
              <a:spcBef>
                <a:spcPts val="0"/>
              </a:spcBef>
              <a:spcAft>
                <a:spcPts val="0"/>
              </a:spcAft>
              <a:buSzPts val="1400"/>
              <a:buChar char="■"/>
              <a:defRPr/>
            </a:lvl6pPr>
            <a:lvl7pPr marL="914400" marR="0" lvl="6" indent="-88900" algn="ctr" rtl="0">
              <a:spcBef>
                <a:spcPts val="0"/>
              </a:spcBef>
              <a:spcAft>
                <a:spcPts val="0"/>
              </a:spcAft>
              <a:buSzPts val="1400"/>
              <a:buChar char="●"/>
              <a:defRPr/>
            </a:lvl7pPr>
            <a:lvl8pPr marL="1371600" marR="0" lvl="7" indent="-88900" algn="ctr" rtl="0">
              <a:spcBef>
                <a:spcPts val="0"/>
              </a:spcBef>
              <a:spcAft>
                <a:spcPts val="0"/>
              </a:spcAft>
              <a:buSzPts val="1400"/>
              <a:buChar char="○"/>
              <a:defRPr/>
            </a:lvl8pPr>
            <a:lvl9pPr marL="1828800" marR="0" lvl="8" indent="-88900" algn="ctr" rtl="0">
              <a:spcBef>
                <a:spcPts val="0"/>
              </a:spcBef>
              <a:spcAft>
                <a:spcPts val="0"/>
              </a:spcAft>
              <a:buSzPts val="1400"/>
              <a:buChar char="■"/>
              <a:defRPr/>
            </a:lvl9pPr>
          </a:lstStyle>
          <a:p>
            <a:endParaRPr/>
          </a:p>
        </p:txBody>
      </p:sp>
      <p:sp>
        <p:nvSpPr>
          <p:cNvPr id="11" name="Google Shape;11;p1"/>
          <p:cNvSpPr txBox="1">
            <a:spLocks noGrp="1"/>
          </p:cNvSpPr>
          <p:nvPr>
            <p:ph type="body" idx="1"/>
          </p:nvPr>
        </p:nvSpPr>
        <p:spPr>
          <a:xfrm>
            <a:off x="3209925" y="8747125"/>
            <a:ext cx="36388676" cy="18168938"/>
          </a:xfrm>
          <a:prstGeom prst="rect">
            <a:avLst/>
          </a:prstGeom>
          <a:noFill/>
          <a:ln>
            <a:noFill/>
          </a:ln>
        </p:spPr>
        <p:txBody>
          <a:bodyPr spcFirstLastPara="1" wrap="square" lIns="91425" tIns="91425" rIns="91425" bIns="91425" anchor="t" anchorCtr="0"/>
          <a:lstStyle>
            <a:lvl1pPr marL="457200" marR="0" lvl="0" indent="-317500" algn="l" rtl="0">
              <a:spcBef>
                <a:spcPts val="2920"/>
              </a:spcBef>
              <a:spcAft>
                <a:spcPts val="0"/>
              </a:spcAft>
              <a:buClr>
                <a:schemeClr val="dk1"/>
              </a:buClr>
              <a:buSzPts val="1400"/>
              <a:buFont typeface="Times New Roman"/>
              <a:buChar char="•"/>
              <a:defRPr/>
            </a:lvl1pPr>
            <a:lvl2pPr marL="914400" marR="0" lvl="1" indent="-317500" algn="l" rtl="0">
              <a:spcBef>
                <a:spcPts val="2580"/>
              </a:spcBef>
              <a:spcAft>
                <a:spcPts val="0"/>
              </a:spcAft>
              <a:buClr>
                <a:schemeClr val="dk1"/>
              </a:buClr>
              <a:buSzPts val="1400"/>
              <a:buFont typeface="Times New Roman"/>
              <a:buChar char="–"/>
              <a:defRPr/>
            </a:lvl2pPr>
            <a:lvl3pPr marL="1371600" marR="0" lvl="2" indent="-317500" algn="l" rtl="0">
              <a:spcBef>
                <a:spcPts val="2180"/>
              </a:spcBef>
              <a:spcAft>
                <a:spcPts val="0"/>
              </a:spcAft>
              <a:buClr>
                <a:schemeClr val="dk1"/>
              </a:buClr>
              <a:buSzPts val="1400"/>
              <a:buFont typeface="Times New Roman"/>
              <a:buChar char="•"/>
              <a:defRPr/>
            </a:lvl3pPr>
            <a:lvl4pPr marL="1828800" marR="0" lvl="3" indent="-317500" algn="l" rtl="0">
              <a:spcBef>
                <a:spcPts val="1820"/>
              </a:spcBef>
              <a:spcAft>
                <a:spcPts val="0"/>
              </a:spcAft>
              <a:buClr>
                <a:schemeClr val="dk1"/>
              </a:buClr>
              <a:buSzPts val="1400"/>
              <a:buFont typeface="Times New Roman"/>
              <a:buChar char="–"/>
              <a:defRPr/>
            </a:lvl4pPr>
            <a:lvl5pPr marL="2286000" marR="0" lvl="4" indent="-317500" algn="l" rtl="0">
              <a:spcBef>
                <a:spcPts val="1820"/>
              </a:spcBef>
              <a:spcAft>
                <a:spcPts val="0"/>
              </a:spcAft>
              <a:buClr>
                <a:schemeClr val="dk1"/>
              </a:buClr>
              <a:buSzPts val="1400"/>
              <a:buFont typeface="Times New Roman"/>
              <a:buChar char="»"/>
              <a:defRPr/>
            </a:lvl5pPr>
            <a:lvl6pPr marL="2743200" marR="0" lvl="5" indent="-317500" algn="l" rtl="0">
              <a:spcBef>
                <a:spcPts val="1820"/>
              </a:spcBef>
              <a:spcAft>
                <a:spcPts val="0"/>
              </a:spcAft>
              <a:buClr>
                <a:schemeClr val="dk1"/>
              </a:buClr>
              <a:buSzPts val="1400"/>
              <a:buFont typeface="Times New Roman"/>
              <a:buChar char="»"/>
              <a:defRPr/>
            </a:lvl6pPr>
            <a:lvl7pPr marL="3200400" marR="0" lvl="6" indent="-317500" algn="l" rtl="0">
              <a:spcBef>
                <a:spcPts val="1820"/>
              </a:spcBef>
              <a:spcAft>
                <a:spcPts val="0"/>
              </a:spcAft>
              <a:buClr>
                <a:schemeClr val="dk1"/>
              </a:buClr>
              <a:buSzPts val="1400"/>
              <a:buFont typeface="Times New Roman"/>
              <a:buChar char="»"/>
              <a:defRPr/>
            </a:lvl7pPr>
            <a:lvl8pPr marL="3657600" marR="0" lvl="7" indent="-317500" algn="l" rtl="0">
              <a:spcBef>
                <a:spcPts val="1820"/>
              </a:spcBef>
              <a:spcAft>
                <a:spcPts val="0"/>
              </a:spcAft>
              <a:buClr>
                <a:schemeClr val="dk1"/>
              </a:buClr>
              <a:buSzPts val="1400"/>
              <a:buFont typeface="Times New Roman"/>
              <a:buChar char="»"/>
              <a:defRPr/>
            </a:lvl8pPr>
            <a:lvl9pPr marL="4114800" marR="0" lvl="8" indent="-317500" algn="l" rtl="0">
              <a:spcBef>
                <a:spcPts val="1820"/>
              </a:spcBef>
              <a:spcAft>
                <a:spcPts val="0"/>
              </a:spcAft>
              <a:buClr>
                <a:schemeClr val="dk1"/>
              </a:buClr>
              <a:buSzPts val="1400"/>
              <a:buFont typeface="Times New Roman"/>
              <a:buChar char="»"/>
              <a:defRPr/>
            </a:lvl9pPr>
          </a:lstStyle>
          <a:p>
            <a:endParaRPr/>
          </a:p>
        </p:txBody>
      </p:sp>
      <p:sp>
        <p:nvSpPr>
          <p:cNvPr id="12" name="Google Shape;12;p1"/>
          <p:cNvSpPr txBox="1">
            <a:spLocks noGrp="1"/>
          </p:cNvSpPr>
          <p:nvPr>
            <p:ph type="dt" idx="10"/>
          </p:nvPr>
        </p:nvSpPr>
        <p:spPr>
          <a:xfrm>
            <a:off x="3209925" y="27589163"/>
            <a:ext cx="8918575" cy="2017712"/>
          </a:xfrm>
          <a:prstGeom prst="rect">
            <a:avLst/>
          </a:prstGeom>
          <a:noFill/>
          <a:ln>
            <a:noFill/>
          </a:ln>
        </p:spPr>
        <p:txBody>
          <a:bodyPr spcFirstLastPara="1" wrap="square" lIns="91425" tIns="91425" rIns="91425" bIns="91425" anchor="t" anchorCtr="0"/>
          <a:lstStyle>
            <a:lvl1pPr marL="0" marR="0" lvl="0" indent="-88900" algn="l" rtl="0">
              <a:spcBef>
                <a:spcPts val="0"/>
              </a:spcBef>
              <a:spcAft>
                <a:spcPts val="0"/>
              </a:spcAft>
              <a:buSzPts val="1400"/>
              <a:buChar char="●"/>
              <a:defRPr/>
            </a:lvl1pPr>
            <a:lvl2pPr marL="457200" marR="0" lvl="1" indent="-88900" algn="l" rtl="0">
              <a:spcBef>
                <a:spcPts val="0"/>
              </a:spcBef>
              <a:spcAft>
                <a:spcPts val="0"/>
              </a:spcAft>
              <a:buSzPts val="1400"/>
              <a:buChar char="○"/>
              <a:defRPr/>
            </a:lvl2pPr>
            <a:lvl3pPr marL="914400" marR="0" lvl="2" indent="-88900" algn="l" rtl="0">
              <a:spcBef>
                <a:spcPts val="0"/>
              </a:spcBef>
              <a:spcAft>
                <a:spcPts val="0"/>
              </a:spcAft>
              <a:buSzPts val="1400"/>
              <a:buChar char="■"/>
              <a:defRPr/>
            </a:lvl3pPr>
            <a:lvl4pPr marL="1371600" marR="0" lvl="3" indent="-88900" algn="l" rtl="0">
              <a:spcBef>
                <a:spcPts val="0"/>
              </a:spcBef>
              <a:spcAft>
                <a:spcPts val="0"/>
              </a:spcAft>
              <a:buSzPts val="1400"/>
              <a:buChar char="●"/>
              <a:defRPr/>
            </a:lvl4pPr>
            <a:lvl5pPr marL="1828800" marR="0" lvl="4" indent="-88900" algn="l" rtl="0">
              <a:spcBef>
                <a:spcPts val="0"/>
              </a:spcBef>
              <a:spcAft>
                <a:spcPts val="0"/>
              </a:spcAft>
              <a:buSzPts val="1400"/>
              <a:buChar char="○"/>
              <a:defRPr/>
            </a:lvl5pPr>
            <a:lvl6pPr marL="2286000" marR="0" lvl="5" indent="-88900" algn="l" rtl="0">
              <a:spcBef>
                <a:spcPts val="0"/>
              </a:spcBef>
              <a:spcAft>
                <a:spcPts val="0"/>
              </a:spcAft>
              <a:buSzPts val="1400"/>
              <a:buChar char="■"/>
              <a:defRPr/>
            </a:lvl6pPr>
            <a:lvl7pPr marL="2743200" marR="0" lvl="6" indent="-88900" algn="l" rtl="0">
              <a:spcBef>
                <a:spcPts val="0"/>
              </a:spcBef>
              <a:spcAft>
                <a:spcPts val="0"/>
              </a:spcAft>
              <a:buSzPts val="1400"/>
              <a:buChar char="●"/>
              <a:defRPr/>
            </a:lvl7pPr>
            <a:lvl8pPr marL="3200400" marR="0" lvl="7" indent="-88900" algn="l" rtl="0">
              <a:spcBef>
                <a:spcPts val="0"/>
              </a:spcBef>
              <a:spcAft>
                <a:spcPts val="0"/>
              </a:spcAft>
              <a:buSzPts val="1400"/>
              <a:buChar char="○"/>
              <a:defRPr/>
            </a:lvl8pPr>
            <a:lvl9pPr marL="3657600" marR="0" lvl="8" indent="-88900" algn="l" rtl="0">
              <a:spcBef>
                <a:spcPts val="0"/>
              </a:spcBef>
              <a:spcAft>
                <a:spcPts val="0"/>
              </a:spcAft>
              <a:buSzPts val="1400"/>
              <a:buChar char="■"/>
              <a:defRPr/>
            </a:lvl9pPr>
          </a:lstStyle>
          <a:p>
            <a:endParaRPr dirty="0"/>
          </a:p>
        </p:txBody>
      </p:sp>
      <p:sp>
        <p:nvSpPr>
          <p:cNvPr id="13" name="Google Shape;13;p1"/>
          <p:cNvSpPr txBox="1">
            <a:spLocks noGrp="1"/>
          </p:cNvSpPr>
          <p:nvPr>
            <p:ph type="ftr" idx="11"/>
          </p:nvPr>
        </p:nvSpPr>
        <p:spPr>
          <a:xfrm>
            <a:off x="14625638" y="27589163"/>
            <a:ext cx="13557250" cy="2017712"/>
          </a:xfrm>
          <a:prstGeom prst="rect">
            <a:avLst/>
          </a:prstGeom>
          <a:noFill/>
          <a:ln>
            <a:noFill/>
          </a:ln>
        </p:spPr>
        <p:txBody>
          <a:bodyPr spcFirstLastPara="1" wrap="square" lIns="91425" tIns="91425" rIns="91425" bIns="91425" anchor="t" anchorCtr="0"/>
          <a:lstStyle>
            <a:lvl1pPr marL="0" marR="0" lvl="0" indent="-88900" algn="l" rtl="0">
              <a:spcBef>
                <a:spcPts val="0"/>
              </a:spcBef>
              <a:spcAft>
                <a:spcPts val="0"/>
              </a:spcAft>
              <a:buSzPts val="1400"/>
              <a:buChar char="●"/>
              <a:defRPr/>
            </a:lvl1pPr>
            <a:lvl2pPr marL="457200" marR="0" lvl="1" indent="-88900" algn="l" rtl="0">
              <a:spcBef>
                <a:spcPts val="0"/>
              </a:spcBef>
              <a:spcAft>
                <a:spcPts val="0"/>
              </a:spcAft>
              <a:buSzPts val="1400"/>
              <a:buChar char="○"/>
              <a:defRPr/>
            </a:lvl2pPr>
            <a:lvl3pPr marL="914400" marR="0" lvl="2" indent="-88900" algn="l" rtl="0">
              <a:spcBef>
                <a:spcPts val="0"/>
              </a:spcBef>
              <a:spcAft>
                <a:spcPts val="0"/>
              </a:spcAft>
              <a:buSzPts val="1400"/>
              <a:buChar char="■"/>
              <a:defRPr/>
            </a:lvl3pPr>
            <a:lvl4pPr marL="1371600" marR="0" lvl="3" indent="-88900" algn="l" rtl="0">
              <a:spcBef>
                <a:spcPts val="0"/>
              </a:spcBef>
              <a:spcAft>
                <a:spcPts val="0"/>
              </a:spcAft>
              <a:buSzPts val="1400"/>
              <a:buChar char="●"/>
              <a:defRPr/>
            </a:lvl4pPr>
            <a:lvl5pPr marL="1828800" marR="0" lvl="4" indent="-88900" algn="l" rtl="0">
              <a:spcBef>
                <a:spcPts val="0"/>
              </a:spcBef>
              <a:spcAft>
                <a:spcPts val="0"/>
              </a:spcAft>
              <a:buSzPts val="1400"/>
              <a:buChar char="○"/>
              <a:defRPr/>
            </a:lvl5pPr>
            <a:lvl6pPr marL="2286000" marR="0" lvl="5" indent="-88900" algn="l" rtl="0">
              <a:spcBef>
                <a:spcPts val="0"/>
              </a:spcBef>
              <a:spcAft>
                <a:spcPts val="0"/>
              </a:spcAft>
              <a:buSzPts val="1400"/>
              <a:buChar char="■"/>
              <a:defRPr/>
            </a:lvl6pPr>
            <a:lvl7pPr marL="2743200" marR="0" lvl="6" indent="-88900" algn="l" rtl="0">
              <a:spcBef>
                <a:spcPts val="0"/>
              </a:spcBef>
              <a:spcAft>
                <a:spcPts val="0"/>
              </a:spcAft>
              <a:buSzPts val="1400"/>
              <a:buChar char="●"/>
              <a:defRPr/>
            </a:lvl7pPr>
            <a:lvl8pPr marL="3200400" marR="0" lvl="7" indent="-88900" algn="l" rtl="0">
              <a:spcBef>
                <a:spcPts val="0"/>
              </a:spcBef>
              <a:spcAft>
                <a:spcPts val="0"/>
              </a:spcAft>
              <a:buSzPts val="1400"/>
              <a:buChar char="○"/>
              <a:defRPr/>
            </a:lvl8pPr>
            <a:lvl9pPr marL="3657600" marR="0" lvl="8" indent="-88900" algn="l" rtl="0">
              <a:spcBef>
                <a:spcPts val="0"/>
              </a:spcBef>
              <a:spcAft>
                <a:spcPts val="0"/>
              </a:spcAft>
              <a:buSzPts val="1400"/>
              <a:buChar char="■"/>
              <a:defRPr/>
            </a:lvl9pPr>
          </a:lstStyle>
          <a:p>
            <a:endParaRPr dirty="0"/>
          </a:p>
        </p:txBody>
      </p:sp>
      <p:sp>
        <p:nvSpPr>
          <p:cNvPr id="14" name="Google Shape;14;p1"/>
          <p:cNvSpPr txBox="1">
            <a:spLocks noGrp="1"/>
          </p:cNvSpPr>
          <p:nvPr>
            <p:ph type="sldNum" idx="12"/>
          </p:nvPr>
        </p:nvSpPr>
        <p:spPr>
          <a:xfrm>
            <a:off x="30680025" y="27589163"/>
            <a:ext cx="8918575" cy="2017712"/>
          </a:xfrm>
          <a:prstGeom prst="rect">
            <a:avLst/>
          </a:prstGeom>
          <a:noFill/>
          <a:ln>
            <a:noFill/>
          </a:ln>
        </p:spPr>
        <p:txBody>
          <a:bodyPr spcFirstLastPara="1" wrap="square" lIns="418550" tIns="209275" rIns="418550" bIns="209275" anchor="t" anchorCtr="0">
            <a:noAutofit/>
          </a:bodyPr>
          <a:lstStyle>
            <a:lvl1pPr marL="0" marR="0" lvl="0"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chemeClr val="dk1"/>
              </a:buClr>
              <a:buFont typeface="Times New Roman"/>
              <a:buNone/>
              <a:defRPr sz="6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sz="1400" dirty="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i.makeagif.com/media/1-05-2021/GdzUtG.gif" TargetMode="External"/><Relationship Id="rId13" Type="http://schemas.openxmlformats.org/officeDocument/2006/relationships/image" Target="../media/image6.png"/><Relationship Id="rId18" Type="http://schemas.openxmlformats.org/officeDocument/2006/relationships/image" Target="../media/image11.png"/><Relationship Id="rId26" Type="http://schemas.openxmlformats.org/officeDocument/2006/relationships/image" Target="../media/image19.png"/><Relationship Id="rId3" Type="http://schemas.openxmlformats.org/officeDocument/2006/relationships/slideLayout" Target="../slideLayouts/slideLayout1.xml"/><Relationship Id="rId21" Type="http://schemas.openxmlformats.org/officeDocument/2006/relationships/image" Target="../media/image14.png"/><Relationship Id="rId7" Type="http://schemas.openxmlformats.org/officeDocument/2006/relationships/image" Target="../media/image3.png"/><Relationship Id="rId12" Type="http://schemas.openxmlformats.org/officeDocument/2006/relationships/image" Target="../media/image5.png"/><Relationship Id="rId17" Type="http://schemas.openxmlformats.org/officeDocument/2006/relationships/image" Target="../media/image10.png"/><Relationship Id="rId25" Type="http://schemas.openxmlformats.org/officeDocument/2006/relationships/image" Target="../media/image18.png"/><Relationship Id="rId2" Type="http://schemas.openxmlformats.org/officeDocument/2006/relationships/video" Target="../media/media1.mp4"/><Relationship Id="rId16" Type="http://schemas.openxmlformats.org/officeDocument/2006/relationships/image" Target="../media/image9.png"/><Relationship Id="rId20" Type="http://schemas.openxmlformats.org/officeDocument/2006/relationships/image" Target="../media/image13.png"/><Relationship Id="rId29" Type="http://schemas.openxmlformats.org/officeDocument/2006/relationships/image" Target="../media/image22.png"/><Relationship Id="rId1" Type="http://schemas.microsoft.com/office/2007/relationships/media" Target="../media/media1.mp4"/><Relationship Id="rId6" Type="http://schemas.openxmlformats.org/officeDocument/2006/relationships/image" Target="../media/image2.png"/><Relationship Id="rId11" Type="http://schemas.openxmlformats.org/officeDocument/2006/relationships/hyperlink" Target="https://spinningup.openai.com/en/latest/algorithms/ppo.html" TargetMode="External"/><Relationship Id="rId24" Type="http://schemas.openxmlformats.org/officeDocument/2006/relationships/image" Target="../media/image17.png"/><Relationship Id="rId5" Type="http://schemas.openxmlformats.org/officeDocument/2006/relationships/image" Target="../media/image1.png"/><Relationship Id="rId15" Type="http://schemas.openxmlformats.org/officeDocument/2006/relationships/image" Target="../media/image8.png"/><Relationship Id="rId23" Type="http://schemas.openxmlformats.org/officeDocument/2006/relationships/image" Target="../media/image16.png"/><Relationship Id="rId28" Type="http://schemas.openxmlformats.org/officeDocument/2006/relationships/image" Target="../media/image21.png"/><Relationship Id="rId10" Type="http://schemas.openxmlformats.org/officeDocument/2006/relationships/hyperlink" Target="https://www.manifold.ai/exploration-vs-exploitation-in-reinforcement-learning" TargetMode="External"/><Relationship Id="rId19" Type="http://schemas.openxmlformats.org/officeDocument/2006/relationships/image" Target="../media/image12.png"/><Relationship Id="rId4" Type="http://schemas.openxmlformats.org/officeDocument/2006/relationships/notesSlide" Target="../notesSlides/notesSlide1.xml"/><Relationship Id="rId9" Type="http://schemas.openxmlformats.org/officeDocument/2006/relationships/image" Target="../media/image4.gif"/><Relationship Id="rId14" Type="http://schemas.openxmlformats.org/officeDocument/2006/relationships/image" Target="../media/image7.png"/><Relationship Id="rId22" Type="http://schemas.openxmlformats.org/officeDocument/2006/relationships/image" Target="../media/image15.png"/><Relationship Id="rId27" Type="http://schemas.openxmlformats.org/officeDocument/2006/relationships/image" Target="../media/image20.png"/><Relationship Id="rId30"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8"/>
        <p:cNvGrpSpPr/>
        <p:nvPr/>
      </p:nvGrpSpPr>
      <p:grpSpPr>
        <a:xfrm>
          <a:off x="0" y="0"/>
          <a:ext cx="0" cy="0"/>
          <a:chOff x="0" y="0"/>
          <a:chExt cx="0" cy="0"/>
        </a:xfrm>
      </p:grpSpPr>
      <p:pic>
        <p:nvPicPr>
          <p:cNvPr id="91" name="Google Shape;91;p13"/>
          <p:cNvPicPr preferRelativeResize="0"/>
          <p:nvPr/>
        </p:nvPicPr>
        <p:blipFill>
          <a:blip r:embed="rId5">
            <a:alphaModFix/>
          </a:blip>
          <a:stretch>
            <a:fillRect/>
          </a:stretch>
        </p:blipFill>
        <p:spPr>
          <a:xfrm>
            <a:off x="1115788" y="759966"/>
            <a:ext cx="2768120" cy="4400846"/>
          </a:xfrm>
          <a:prstGeom prst="rect">
            <a:avLst/>
          </a:prstGeom>
          <a:noFill/>
          <a:ln>
            <a:noFill/>
          </a:ln>
        </p:spPr>
      </p:pic>
      <p:sp>
        <p:nvSpPr>
          <p:cNvPr id="92" name="Google Shape;92;p13"/>
          <p:cNvSpPr txBox="1"/>
          <p:nvPr/>
        </p:nvSpPr>
        <p:spPr>
          <a:xfrm>
            <a:off x="1772620" y="1754062"/>
            <a:ext cx="39521529" cy="140307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7200" b="1" dirty="0">
                <a:solidFill>
                  <a:schemeClr val="dk1"/>
                </a:solidFill>
              </a:rPr>
              <a:t>Deep Reinforcement Learning: </a:t>
            </a:r>
            <a:r>
              <a:rPr lang="en-US" sz="7200" b="1" i="0" u="none" strike="noStrike" dirty="0">
                <a:solidFill>
                  <a:srgbClr val="000000"/>
                </a:solidFill>
                <a:effectLst/>
                <a:latin typeface="Arial" panose="020B0604020202020204" pitchFamily="34" charset="0"/>
              </a:rPr>
              <a:t>Generalization in Video Games</a:t>
            </a:r>
            <a:r>
              <a:rPr lang="en-US" sz="7200" b="1" dirty="0">
                <a:solidFill>
                  <a:schemeClr val="dk1"/>
                </a:solidFill>
              </a:rPr>
              <a:t> </a:t>
            </a:r>
            <a:endParaRPr sz="7200" dirty="0"/>
          </a:p>
        </p:txBody>
      </p:sp>
      <p:graphicFrame>
        <p:nvGraphicFramePr>
          <p:cNvPr id="93" name="Google Shape;93;p13"/>
          <p:cNvGraphicFramePr/>
          <p:nvPr>
            <p:extLst>
              <p:ext uri="{D42A27DB-BD31-4B8C-83A1-F6EECF244321}">
                <p14:modId xmlns:p14="http://schemas.microsoft.com/office/powerpoint/2010/main" val="402213706"/>
              </p:ext>
            </p:extLst>
          </p:nvPr>
        </p:nvGraphicFramePr>
        <p:xfrm>
          <a:off x="6291263" y="3092668"/>
          <a:ext cx="33332738" cy="2068144"/>
        </p:xfrm>
        <a:graphic>
          <a:graphicData uri="http://schemas.openxmlformats.org/drawingml/2006/table">
            <a:tbl>
              <a:tblPr>
                <a:noFill/>
                <a:tableStyleId>{C6BC8DBA-7418-44DE-A905-4A3DDD48CAAF}</a:tableStyleId>
              </a:tblPr>
              <a:tblGrid>
                <a:gridCol w="33332738">
                  <a:extLst>
                    <a:ext uri="{9D8B030D-6E8A-4147-A177-3AD203B41FA5}">
                      <a16:colId xmlns:a16="http://schemas.microsoft.com/office/drawing/2014/main" val="20000"/>
                    </a:ext>
                  </a:extLst>
                </a:gridCol>
              </a:tblGrid>
              <a:tr h="2068144">
                <a:tc>
                  <a:txBody>
                    <a:bodyPr/>
                    <a:lstStyle/>
                    <a:p>
                      <a:pPr marL="0" marR="0" lvl="0" indent="0" algn="ctr" rtl="0">
                        <a:lnSpc>
                          <a:spcPct val="100000"/>
                        </a:lnSpc>
                        <a:spcBef>
                          <a:spcPts val="0"/>
                        </a:spcBef>
                        <a:spcAft>
                          <a:spcPts val="0"/>
                        </a:spcAft>
                        <a:buClr>
                          <a:schemeClr val="dk1"/>
                        </a:buClr>
                        <a:buFont typeface="Arial"/>
                        <a:buNone/>
                      </a:pPr>
                      <a:r>
                        <a:rPr lang="en-US" sz="3600" i="1" dirty="0">
                          <a:solidFill>
                            <a:schemeClr val="dk1"/>
                          </a:solidFill>
                        </a:rPr>
                        <a:t>Jakob Furbo Enevoldsen, Grigorios Papaspyropoulos, Angelos Daglaroglou </a:t>
                      </a:r>
                      <a:endParaRPr sz="3600" i="1" dirty="0"/>
                    </a:p>
                    <a:p>
                      <a:pPr marL="0" marR="0" lvl="0" indent="0" algn="ctr" rtl="0">
                        <a:lnSpc>
                          <a:spcPct val="100000"/>
                        </a:lnSpc>
                        <a:spcBef>
                          <a:spcPts val="800"/>
                        </a:spcBef>
                        <a:spcAft>
                          <a:spcPts val="0"/>
                        </a:spcAft>
                        <a:buClr>
                          <a:schemeClr val="dk1"/>
                        </a:buClr>
                        <a:buFont typeface="Arial"/>
                        <a:buNone/>
                      </a:pPr>
                      <a:r>
                        <a:rPr lang="en-US" sz="3600" b="0" i="0" u="none" strike="noStrike" cap="none" dirty="0">
                          <a:solidFill>
                            <a:schemeClr val="dk1"/>
                          </a:solidFill>
                          <a:latin typeface="Arial"/>
                          <a:ea typeface="Arial"/>
                          <a:cs typeface="Arial"/>
                          <a:sym typeface="Arial"/>
                        </a:rPr>
                        <a:t>DTU, Technical University of Denmark</a:t>
                      </a:r>
                      <a:endParaRPr sz="3600" b="0" i="0" u="none" strike="noStrike" cap="none" dirty="0">
                        <a:solidFill>
                          <a:schemeClr val="dk1"/>
                        </a:solidFill>
                        <a:latin typeface="Arial"/>
                        <a:ea typeface="Arial"/>
                        <a:cs typeface="Arial"/>
                        <a:sym typeface="Arial"/>
                      </a:endParaRPr>
                    </a:p>
                  </a:txBody>
                  <a:tcPr marL="0" marR="0" marT="45700" marB="45700"/>
                </a:tc>
                <a:extLst>
                  <a:ext uri="{0D108BD9-81ED-4DB2-BD59-A6C34878D82A}">
                    <a16:rowId xmlns:a16="http://schemas.microsoft.com/office/drawing/2014/main" val="10000"/>
                  </a:ext>
                </a:extLst>
              </a:tr>
            </a:tbl>
          </a:graphicData>
        </a:graphic>
      </p:graphicFrame>
      <p:sp>
        <p:nvSpPr>
          <p:cNvPr id="94" name="Google Shape;94;p13"/>
          <p:cNvSpPr txBox="1"/>
          <p:nvPr/>
        </p:nvSpPr>
        <p:spPr>
          <a:xfrm>
            <a:off x="1239120" y="8301239"/>
            <a:ext cx="9900046" cy="228853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3000" dirty="0"/>
              <a:t>Deep Reinforcement Learning is the area of Machine Learning  in which Neural Networks are used to solve problems that are too complex to solve either with Supervised or Unsupervised Machine Learning.</a:t>
            </a:r>
            <a:endParaRPr sz="3600" dirty="0"/>
          </a:p>
        </p:txBody>
      </p:sp>
      <p:sp>
        <p:nvSpPr>
          <p:cNvPr id="95" name="Google Shape;95;p13"/>
          <p:cNvSpPr txBox="1"/>
          <p:nvPr/>
        </p:nvSpPr>
        <p:spPr>
          <a:xfrm>
            <a:off x="3376824" y="6389634"/>
            <a:ext cx="3979804" cy="104362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u="sng" dirty="0"/>
              <a:t>Introduction</a:t>
            </a:r>
            <a:endParaRPr sz="4800" b="1" u="sng" dirty="0"/>
          </a:p>
        </p:txBody>
      </p:sp>
      <p:sp>
        <p:nvSpPr>
          <p:cNvPr id="97" name="Google Shape;97;p13"/>
          <p:cNvSpPr txBox="1"/>
          <p:nvPr/>
        </p:nvSpPr>
        <p:spPr>
          <a:xfrm>
            <a:off x="1232170" y="14190137"/>
            <a:ext cx="9517187" cy="36877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a-DK" sz="3000" b="1" u="sng" dirty="0"/>
              <a:t>Differences of RL with unsuppervised/supervised</a:t>
            </a:r>
          </a:p>
          <a:p>
            <a:r>
              <a:rPr lang="da-DK" sz="2800" dirty="0"/>
              <a:t>Not pre-defined data (not labeled nor unlabelled)</a:t>
            </a:r>
          </a:p>
          <a:p>
            <a:pPr marL="0" lvl="0" indent="0" algn="l" rtl="0">
              <a:spcBef>
                <a:spcPts val="0"/>
              </a:spcBef>
              <a:spcAft>
                <a:spcPts val="0"/>
              </a:spcAft>
              <a:buNone/>
            </a:pPr>
            <a:r>
              <a:rPr lang="da-DK" sz="3000" dirty="0"/>
              <a:t>Works in discrete steps</a:t>
            </a:r>
          </a:p>
          <a:p>
            <a:pPr marL="0" lvl="0" indent="0" algn="l" rtl="0">
              <a:spcBef>
                <a:spcPts val="0"/>
              </a:spcBef>
              <a:spcAft>
                <a:spcPts val="0"/>
              </a:spcAft>
              <a:buNone/>
            </a:pPr>
            <a:r>
              <a:rPr lang="da-DK" sz="3000" dirty="0"/>
              <a:t>Uses rewards system in every step</a:t>
            </a:r>
          </a:p>
          <a:p>
            <a:pPr marL="0" lvl="0" indent="0" algn="l" rtl="0">
              <a:spcBef>
                <a:spcPts val="0"/>
              </a:spcBef>
              <a:spcAft>
                <a:spcPts val="0"/>
              </a:spcAft>
              <a:buNone/>
            </a:pPr>
            <a:r>
              <a:rPr lang="da-DK" sz="3000" dirty="0"/>
              <a:t>Uses trial and error</a:t>
            </a:r>
          </a:p>
          <a:p>
            <a:r>
              <a:rPr lang="da-DK" sz="3200" dirty="0"/>
              <a:t>Uses Exploration/exploitation</a:t>
            </a:r>
          </a:p>
          <a:p>
            <a:pPr marL="0" lvl="0" indent="0" algn="l" rtl="0">
              <a:spcBef>
                <a:spcPts val="0"/>
              </a:spcBef>
              <a:spcAft>
                <a:spcPts val="0"/>
              </a:spcAft>
              <a:buNone/>
            </a:pPr>
            <a:endParaRPr sz="3000" dirty="0"/>
          </a:p>
        </p:txBody>
      </p:sp>
      <p:sp>
        <p:nvSpPr>
          <p:cNvPr id="98" name="Google Shape;98;p13"/>
          <p:cNvSpPr txBox="1"/>
          <p:nvPr/>
        </p:nvSpPr>
        <p:spPr>
          <a:xfrm>
            <a:off x="11988109" y="5750895"/>
            <a:ext cx="7220107" cy="167752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800" b="1" u="sng" dirty="0"/>
              <a:t>Implementation in </a:t>
            </a:r>
          </a:p>
          <a:p>
            <a:pPr marL="0" lvl="0" indent="0" algn="ctr" rtl="0">
              <a:spcBef>
                <a:spcPts val="0"/>
              </a:spcBef>
              <a:spcAft>
                <a:spcPts val="0"/>
              </a:spcAft>
              <a:buNone/>
            </a:pPr>
            <a:r>
              <a:rPr lang="en-US" sz="4800" b="1" u="sng" dirty="0"/>
              <a:t>video games</a:t>
            </a:r>
            <a:endParaRPr sz="4800" b="1" u="sng" dirty="0"/>
          </a:p>
        </p:txBody>
      </p:sp>
      <p:sp>
        <p:nvSpPr>
          <p:cNvPr id="104" name="Google Shape;104;p13"/>
          <p:cNvSpPr txBox="1"/>
          <p:nvPr/>
        </p:nvSpPr>
        <p:spPr>
          <a:xfrm>
            <a:off x="23296083" y="5669229"/>
            <a:ext cx="4512820" cy="167752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800" b="1" u="sng" dirty="0"/>
              <a:t>PPO Computation</a:t>
            </a:r>
          </a:p>
        </p:txBody>
      </p:sp>
      <p:sp>
        <p:nvSpPr>
          <p:cNvPr id="118" name="Google Shape;118;p13"/>
          <p:cNvSpPr txBox="1"/>
          <p:nvPr/>
        </p:nvSpPr>
        <p:spPr>
          <a:xfrm>
            <a:off x="1628695" y="17983199"/>
            <a:ext cx="7476063" cy="119666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u="sng" dirty="0"/>
              <a:t>Results</a:t>
            </a:r>
            <a:endParaRPr sz="4800" b="1" u="sng" dirty="0"/>
          </a:p>
        </p:txBody>
      </p:sp>
      <p:sp>
        <p:nvSpPr>
          <p:cNvPr id="119" name="Google Shape;119;p13"/>
          <p:cNvSpPr txBox="1"/>
          <p:nvPr/>
        </p:nvSpPr>
        <p:spPr>
          <a:xfrm>
            <a:off x="33388356" y="5755727"/>
            <a:ext cx="6583439" cy="167752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da-DK" sz="4800" b="1" u="sng" dirty="0"/>
              <a:t>Exploration-exploitation</a:t>
            </a:r>
            <a:endParaRPr sz="4800" b="1" u="sng" dirty="0"/>
          </a:p>
        </p:txBody>
      </p:sp>
      <p:sp>
        <p:nvSpPr>
          <p:cNvPr id="126" name="Google Shape;126;p13"/>
          <p:cNvSpPr txBox="1"/>
          <p:nvPr/>
        </p:nvSpPr>
        <p:spPr>
          <a:xfrm>
            <a:off x="34864253" y="27902894"/>
            <a:ext cx="4140734" cy="119666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u="sng" dirty="0"/>
              <a:t>References</a:t>
            </a:r>
            <a:endParaRPr sz="4800" b="1" u="sng" dirty="0"/>
          </a:p>
        </p:txBody>
      </p:sp>
      <p:cxnSp>
        <p:nvCxnSpPr>
          <p:cNvPr id="129" name="Google Shape;129;p13"/>
          <p:cNvCxnSpPr>
            <a:cxnSpLocks/>
          </p:cNvCxnSpPr>
          <p:nvPr/>
        </p:nvCxnSpPr>
        <p:spPr>
          <a:xfrm>
            <a:off x="31592520" y="7887175"/>
            <a:ext cx="0" cy="11181738"/>
          </a:xfrm>
          <a:prstGeom prst="straightConnector1">
            <a:avLst/>
          </a:prstGeom>
          <a:noFill/>
          <a:ln w="38100" cap="flat" cmpd="sng">
            <a:solidFill>
              <a:srgbClr val="BF2B36"/>
            </a:solidFill>
            <a:prstDash val="solid"/>
            <a:round/>
            <a:headEnd type="none" w="med" len="med"/>
            <a:tailEnd type="none" w="med" len="med"/>
          </a:ln>
        </p:spPr>
      </p:cxnSp>
      <p:sp>
        <p:nvSpPr>
          <p:cNvPr id="145" name="Google Shape;145;p13"/>
          <p:cNvSpPr/>
          <p:nvPr/>
        </p:nvSpPr>
        <p:spPr>
          <a:xfrm>
            <a:off x="13459267" y="13047749"/>
            <a:ext cx="75407" cy="132766"/>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5CC2963A-EC80-4663-B80C-FC293A3DE4F2}"/>
              </a:ext>
            </a:extLst>
          </p:cNvPr>
          <p:cNvPicPr>
            <a:picLocks noChangeAspect="1"/>
          </p:cNvPicPr>
          <p:nvPr/>
        </p:nvPicPr>
        <p:blipFill>
          <a:blip r:embed="rId6"/>
          <a:stretch>
            <a:fillRect/>
          </a:stretch>
        </p:blipFill>
        <p:spPr>
          <a:xfrm>
            <a:off x="1496726" y="10861524"/>
            <a:ext cx="6281851" cy="3230957"/>
          </a:xfrm>
          <a:prstGeom prst="rect">
            <a:avLst/>
          </a:prstGeom>
        </p:spPr>
      </p:pic>
      <p:pic>
        <p:nvPicPr>
          <p:cNvPr id="4" name="Picture 3">
            <a:extLst>
              <a:ext uri="{FF2B5EF4-FFF2-40B4-BE49-F238E27FC236}">
                <a16:creationId xmlns:a16="http://schemas.microsoft.com/office/drawing/2014/main" id="{49D04AB1-1CB5-40AC-8EF7-832AB3104704}"/>
              </a:ext>
            </a:extLst>
          </p:cNvPr>
          <p:cNvPicPr>
            <a:picLocks noChangeAspect="1"/>
          </p:cNvPicPr>
          <p:nvPr/>
        </p:nvPicPr>
        <p:blipFill>
          <a:blip r:embed="rId7"/>
          <a:stretch>
            <a:fillRect/>
          </a:stretch>
        </p:blipFill>
        <p:spPr>
          <a:xfrm>
            <a:off x="12354947" y="8301239"/>
            <a:ext cx="6802650" cy="3524503"/>
          </a:xfrm>
          <a:prstGeom prst="rect">
            <a:avLst/>
          </a:prstGeom>
        </p:spPr>
      </p:pic>
      <p:sp>
        <p:nvSpPr>
          <p:cNvPr id="5" name="TextBox 4">
            <a:extLst>
              <a:ext uri="{FF2B5EF4-FFF2-40B4-BE49-F238E27FC236}">
                <a16:creationId xmlns:a16="http://schemas.microsoft.com/office/drawing/2014/main" id="{A63FB7F3-C0DD-4B63-BBD8-A12AE185C24A}"/>
              </a:ext>
            </a:extLst>
          </p:cNvPr>
          <p:cNvSpPr txBox="1"/>
          <p:nvPr/>
        </p:nvSpPr>
        <p:spPr>
          <a:xfrm>
            <a:off x="22421321" y="29197672"/>
            <a:ext cx="5892990" cy="374285"/>
          </a:xfrm>
          <a:prstGeom prst="rect">
            <a:avLst/>
          </a:prstGeom>
          <a:noFill/>
        </p:spPr>
        <p:txBody>
          <a:bodyPr wrap="square" rtlCol="0">
            <a:spAutoFit/>
          </a:bodyPr>
          <a:lstStyle/>
          <a:p>
            <a:r>
              <a:rPr lang="en-US" sz="1800" u="sng" dirty="0">
                <a:solidFill>
                  <a:schemeClr val="accent2"/>
                </a:solidFill>
                <a:hlinkClick r:id="rId8">
                  <a:extLst>
                    <a:ext uri="{A12FA001-AC4F-418D-AE19-62706E023703}">
                      <ahyp:hlinkClr xmlns:ahyp="http://schemas.microsoft.com/office/drawing/2018/hyperlinkcolor" val="tx"/>
                    </a:ext>
                  </a:extLst>
                </a:hlinkClick>
              </a:rPr>
              <a:t>https://i.makeagif.com/media/1-05-2021/GdzUtG.gif</a:t>
            </a:r>
            <a:endParaRPr lang="LID4096" sz="1800" u="sng" dirty="0">
              <a:solidFill>
                <a:schemeClr val="accent2"/>
              </a:solidFill>
            </a:endParaRPr>
          </a:p>
        </p:txBody>
      </p:sp>
      <p:pic>
        <p:nvPicPr>
          <p:cNvPr id="8" name="Picture 7">
            <a:extLst>
              <a:ext uri="{FF2B5EF4-FFF2-40B4-BE49-F238E27FC236}">
                <a16:creationId xmlns:a16="http://schemas.microsoft.com/office/drawing/2014/main" id="{4A20F6AE-7276-487A-BB48-9711F4690847}"/>
              </a:ext>
            </a:extLst>
          </p:cNvPr>
          <p:cNvPicPr>
            <a:picLocks noChangeAspect="1"/>
          </p:cNvPicPr>
          <p:nvPr/>
        </p:nvPicPr>
        <p:blipFill>
          <a:blip r:embed="rId9"/>
          <a:stretch>
            <a:fillRect/>
          </a:stretch>
        </p:blipFill>
        <p:spPr>
          <a:xfrm>
            <a:off x="23694948" y="24012678"/>
            <a:ext cx="3645039" cy="4244740"/>
          </a:xfrm>
          <a:prstGeom prst="rect">
            <a:avLst/>
          </a:prstGeom>
        </p:spPr>
      </p:pic>
      <p:sp>
        <p:nvSpPr>
          <p:cNvPr id="52" name="TextBox 51">
            <a:extLst>
              <a:ext uri="{FF2B5EF4-FFF2-40B4-BE49-F238E27FC236}">
                <a16:creationId xmlns:a16="http://schemas.microsoft.com/office/drawing/2014/main" id="{F1560EB6-220A-43E2-B91D-C28B188E8578}"/>
              </a:ext>
            </a:extLst>
          </p:cNvPr>
          <p:cNvSpPr txBox="1"/>
          <p:nvPr/>
        </p:nvSpPr>
        <p:spPr>
          <a:xfrm>
            <a:off x="31436585" y="29156459"/>
            <a:ext cx="11007672" cy="830997"/>
          </a:xfrm>
          <a:prstGeom prst="rect">
            <a:avLst/>
          </a:prstGeom>
          <a:noFill/>
        </p:spPr>
        <p:txBody>
          <a:bodyPr wrap="square">
            <a:spAutoFit/>
          </a:bodyPr>
          <a:lstStyle/>
          <a:p>
            <a:r>
              <a:rPr lang="da-DK" sz="2400" dirty="0">
                <a:solidFill>
                  <a:schemeClr val="tx1"/>
                </a:solidFill>
                <a:hlinkClick r:id="rId10">
                  <a:extLst>
                    <a:ext uri="{A12FA001-AC4F-418D-AE19-62706E023703}">
                      <ahyp:hlinkClr xmlns:ahyp="http://schemas.microsoft.com/office/drawing/2018/hyperlinkcolor" val="tx"/>
                    </a:ext>
                  </a:extLst>
                </a:hlinkClick>
              </a:rPr>
              <a:t>[1] </a:t>
            </a:r>
            <a:r>
              <a:rPr lang="LID4096" sz="2400" dirty="0">
                <a:solidFill>
                  <a:schemeClr val="tx1"/>
                </a:solidFill>
                <a:hlinkClick r:id="rId10">
                  <a:extLst>
                    <a:ext uri="{A12FA001-AC4F-418D-AE19-62706E023703}">
                      <ahyp:hlinkClr xmlns:ahyp="http://schemas.microsoft.com/office/drawing/2018/hyperlinkcolor" val="tx"/>
                    </a:ext>
                  </a:extLst>
                </a:hlinkClick>
              </a:rPr>
              <a:t>https://www.manifold.ai/exploration-vs-exploitation-in-reinforcement-learning</a:t>
            </a:r>
            <a:endParaRPr lang="da-DK" sz="2400" dirty="0">
              <a:solidFill>
                <a:schemeClr val="tx1"/>
              </a:solidFill>
            </a:endParaRPr>
          </a:p>
          <a:p>
            <a:r>
              <a:rPr lang="da-DK" sz="2400" dirty="0">
                <a:solidFill>
                  <a:schemeClr val="tx1"/>
                </a:solidFill>
              </a:rPr>
              <a:t>[2] </a:t>
            </a:r>
            <a:r>
              <a:rPr lang="da-DK" sz="2400" u="sng" dirty="0">
                <a:solidFill>
                  <a:schemeClr val="tx1"/>
                </a:solidFill>
                <a:hlinkClick r:id="rId11">
                  <a:extLst>
                    <a:ext uri="{A12FA001-AC4F-418D-AE19-62706E023703}">
                      <ahyp:hlinkClr xmlns:ahyp="http://schemas.microsoft.com/office/drawing/2018/hyperlinkcolor" val="tx"/>
                    </a:ext>
                  </a:extLst>
                </a:hlinkClick>
              </a:rPr>
              <a:t>https://spinningup.openai.com/en/latest/algorithms/ppo.html </a:t>
            </a:r>
            <a:endParaRPr lang="LID4096" sz="2400" u="sng" dirty="0">
              <a:solidFill>
                <a:schemeClr val="tx1"/>
              </a:solidFill>
            </a:endParaRPr>
          </a:p>
        </p:txBody>
      </p:sp>
      <p:sp>
        <p:nvSpPr>
          <p:cNvPr id="55" name="Google Shape;126;p13">
            <a:extLst>
              <a:ext uri="{FF2B5EF4-FFF2-40B4-BE49-F238E27FC236}">
                <a16:creationId xmlns:a16="http://schemas.microsoft.com/office/drawing/2014/main" id="{B1199F4B-4504-4AFF-A0B8-A1CC63A98567}"/>
              </a:ext>
            </a:extLst>
          </p:cNvPr>
          <p:cNvSpPr txBox="1"/>
          <p:nvPr/>
        </p:nvSpPr>
        <p:spPr>
          <a:xfrm>
            <a:off x="34303314" y="19591541"/>
            <a:ext cx="4390914" cy="119666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800" b="1" u="sng" dirty="0"/>
              <a:t>Next steps</a:t>
            </a:r>
            <a:endParaRPr sz="4800" b="1" u="sng" dirty="0"/>
          </a:p>
        </p:txBody>
      </p:sp>
      <p:cxnSp>
        <p:nvCxnSpPr>
          <p:cNvPr id="58" name="Google Shape;129;p13">
            <a:extLst>
              <a:ext uri="{FF2B5EF4-FFF2-40B4-BE49-F238E27FC236}">
                <a16:creationId xmlns:a16="http://schemas.microsoft.com/office/drawing/2014/main" id="{CF2B3389-1BC9-4573-9663-E708C718CC08}"/>
              </a:ext>
            </a:extLst>
          </p:cNvPr>
          <p:cNvCxnSpPr>
            <a:cxnSpLocks/>
          </p:cNvCxnSpPr>
          <p:nvPr/>
        </p:nvCxnSpPr>
        <p:spPr>
          <a:xfrm>
            <a:off x="11517309" y="7669071"/>
            <a:ext cx="0" cy="11181738"/>
          </a:xfrm>
          <a:prstGeom prst="straightConnector1">
            <a:avLst/>
          </a:prstGeom>
          <a:noFill/>
          <a:ln w="38100" cap="flat" cmpd="sng">
            <a:solidFill>
              <a:srgbClr val="BF2B36"/>
            </a:solidFill>
            <a:prstDash val="solid"/>
            <a:round/>
            <a:headEnd type="none" w="med" len="med"/>
            <a:tailEnd type="none" w="med" len="med"/>
          </a:ln>
        </p:spPr>
      </p:cxnSp>
      <p:cxnSp>
        <p:nvCxnSpPr>
          <p:cNvPr id="59" name="Google Shape;129;p13">
            <a:extLst>
              <a:ext uri="{FF2B5EF4-FFF2-40B4-BE49-F238E27FC236}">
                <a16:creationId xmlns:a16="http://schemas.microsoft.com/office/drawing/2014/main" id="{61B0E0B8-3006-4951-9312-C6F20D4E6B71}"/>
              </a:ext>
            </a:extLst>
          </p:cNvPr>
          <p:cNvCxnSpPr>
            <a:cxnSpLocks/>
          </p:cNvCxnSpPr>
          <p:nvPr/>
        </p:nvCxnSpPr>
        <p:spPr>
          <a:xfrm>
            <a:off x="20269200" y="7661878"/>
            <a:ext cx="0" cy="11181738"/>
          </a:xfrm>
          <a:prstGeom prst="straightConnector1">
            <a:avLst/>
          </a:prstGeom>
          <a:noFill/>
          <a:ln w="38100" cap="flat" cmpd="sng">
            <a:solidFill>
              <a:srgbClr val="BF2B36"/>
            </a:solidFill>
            <a:prstDash val="solid"/>
            <a:round/>
            <a:headEnd type="none" w="med" len="med"/>
            <a:tailEnd type="none" w="med" len="med"/>
          </a:ln>
        </p:spPr>
      </p:cxnSp>
      <p:sp>
        <p:nvSpPr>
          <p:cNvPr id="19" name="TextBox 18">
            <a:extLst>
              <a:ext uri="{FF2B5EF4-FFF2-40B4-BE49-F238E27FC236}">
                <a16:creationId xmlns:a16="http://schemas.microsoft.com/office/drawing/2014/main" id="{80E5DED6-EDC2-4866-9DED-435D7D1D0EB9}"/>
              </a:ext>
            </a:extLst>
          </p:cNvPr>
          <p:cNvSpPr txBox="1"/>
          <p:nvPr/>
        </p:nvSpPr>
        <p:spPr>
          <a:xfrm>
            <a:off x="2027942" y="28271156"/>
            <a:ext cx="5892990" cy="842142"/>
          </a:xfrm>
          <a:prstGeom prst="rect">
            <a:avLst/>
          </a:prstGeom>
          <a:noFill/>
        </p:spPr>
        <p:txBody>
          <a:bodyPr wrap="square" rtlCol="0">
            <a:spAutoFit/>
          </a:bodyPr>
          <a:lstStyle/>
          <a:p>
            <a:r>
              <a:rPr lang="da-DK" sz="2400" i="1" dirty="0"/>
              <a:t>Figure 1: Mean rewards and episode length every aprx. 16000 timesteps</a:t>
            </a:r>
            <a:endParaRPr lang="LID4096" sz="2400" i="1" dirty="0"/>
          </a:p>
        </p:txBody>
      </p:sp>
      <p:sp>
        <p:nvSpPr>
          <p:cNvPr id="2" name="TextBox 1">
            <a:extLst>
              <a:ext uri="{FF2B5EF4-FFF2-40B4-BE49-F238E27FC236}">
                <a16:creationId xmlns:a16="http://schemas.microsoft.com/office/drawing/2014/main" id="{36535650-40F8-4543-B562-A753DD30C765}"/>
              </a:ext>
            </a:extLst>
          </p:cNvPr>
          <p:cNvSpPr txBox="1"/>
          <p:nvPr/>
        </p:nvSpPr>
        <p:spPr>
          <a:xfrm>
            <a:off x="31760427" y="10411942"/>
            <a:ext cx="4670756" cy="2276901"/>
          </a:xfrm>
          <a:prstGeom prst="rect">
            <a:avLst/>
          </a:prstGeom>
          <a:noFill/>
        </p:spPr>
        <p:txBody>
          <a:bodyPr wrap="square" rtlCol="0">
            <a:spAutoFit/>
          </a:bodyPr>
          <a:lstStyle/>
          <a:p>
            <a:r>
              <a:rPr lang="da-DK" sz="2800" dirty="0"/>
              <a:t>Adam optimizer: </a:t>
            </a:r>
          </a:p>
          <a:p>
            <a:r>
              <a:rPr lang="da-DK" sz="2800" dirty="0"/>
              <a:t>Learning Rate: 1e-3</a:t>
            </a:r>
          </a:p>
          <a:p>
            <a:r>
              <a:rPr lang="da-DK" sz="2800" dirty="0"/>
              <a:t>Epsilon: 1e-8</a:t>
            </a:r>
          </a:p>
          <a:p>
            <a:r>
              <a:rPr lang="da-DK" sz="2800" dirty="0"/>
              <a:t>Beta 1: 0.9</a:t>
            </a:r>
          </a:p>
          <a:p>
            <a:r>
              <a:rPr lang="da-DK" sz="2800" dirty="0"/>
              <a:t>Beta 2 (decay) : 0.999</a:t>
            </a:r>
          </a:p>
        </p:txBody>
      </p:sp>
      <p:pic>
        <p:nvPicPr>
          <p:cNvPr id="7" name="Picture 6">
            <a:extLst>
              <a:ext uri="{FF2B5EF4-FFF2-40B4-BE49-F238E27FC236}">
                <a16:creationId xmlns:a16="http://schemas.microsoft.com/office/drawing/2014/main" id="{C31399D4-9BF9-47B7-8FD5-AE4D236A00A5}"/>
              </a:ext>
            </a:extLst>
          </p:cNvPr>
          <p:cNvPicPr>
            <a:picLocks noChangeAspect="1"/>
          </p:cNvPicPr>
          <p:nvPr/>
        </p:nvPicPr>
        <p:blipFill>
          <a:blip r:embed="rId12"/>
          <a:stretch>
            <a:fillRect/>
          </a:stretch>
        </p:blipFill>
        <p:spPr>
          <a:xfrm>
            <a:off x="36619067" y="8831922"/>
            <a:ext cx="4950338" cy="4059204"/>
          </a:xfrm>
          <a:prstGeom prst="rect">
            <a:avLst/>
          </a:prstGeom>
        </p:spPr>
      </p:pic>
      <p:pic>
        <p:nvPicPr>
          <p:cNvPr id="10" name="Picture 9">
            <a:extLst>
              <a:ext uri="{FF2B5EF4-FFF2-40B4-BE49-F238E27FC236}">
                <a16:creationId xmlns:a16="http://schemas.microsoft.com/office/drawing/2014/main" id="{80E11672-B958-41A2-AAF0-B8D60F7BE7D6}"/>
              </a:ext>
            </a:extLst>
          </p:cNvPr>
          <p:cNvPicPr>
            <a:picLocks noChangeAspect="1"/>
          </p:cNvPicPr>
          <p:nvPr/>
        </p:nvPicPr>
        <p:blipFill>
          <a:blip r:embed="rId13"/>
          <a:stretch>
            <a:fillRect/>
          </a:stretch>
        </p:blipFill>
        <p:spPr>
          <a:xfrm>
            <a:off x="31817790" y="13909952"/>
            <a:ext cx="2739938" cy="4708186"/>
          </a:xfrm>
          <a:prstGeom prst="rect">
            <a:avLst/>
          </a:prstGeom>
        </p:spPr>
      </p:pic>
      <p:pic>
        <p:nvPicPr>
          <p:cNvPr id="12" name="Picture 11">
            <a:extLst>
              <a:ext uri="{FF2B5EF4-FFF2-40B4-BE49-F238E27FC236}">
                <a16:creationId xmlns:a16="http://schemas.microsoft.com/office/drawing/2014/main" id="{897F4A24-3711-4E73-B571-4A949732107B}"/>
              </a:ext>
            </a:extLst>
          </p:cNvPr>
          <p:cNvPicPr>
            <a:picLocks noChangeAspect="1"/>
          </p:cNvPicPr>
          <p:nvPr/>
        </p:nvPicPr>
        <p:blipFill>
          <a:blip r:embed="rId14"/>
          <a:stretch>
            <a:fillRect/>
          </a:stretch>
        </p:blipFill>
        <p:spPr>
          <a:xfrm>
            <a:off x="34420341" y="13961179"/>
            <a:ext cx="2180537" cy="4604357"/>
          </a:xfrm>
          <a:prstGeom prst="rect">
            <a:avLst/>
          </a:prstGeom>
        </p:spPr>
      </p:pic>
      <p:sp>
        <p:nvSpPr>
          <p:cNvPr id="13" name="TextBox 12">
            <a:extLst>
              <a:ext uri="{FF2B5EF4-FFF2-40B4-BE49-F238E27FC236}">
                <a16:creationId xmlns:a16="http://schemas.microsoft.com/office/drawing/2014/main" id="{D61C8912-D68B-48E4-B528-921181617DAE}"/>
              </a:ext>
            </a:extLst>
          </p:cNvPr>
          <p:cNvSpPr txBox="1"/>
          <p:nvPr/>
        </p:nvSpPr>
        <p:spPr>
          <a:xfrm>
            <a:off x="32023687" y="13139993"/>
            <a:ext cx="681342" cy="467857"/>
          </a:xfrm>
          <a:prstGeom prst="rect">
            <a:avLst/>
          </a:prstGeom>
          <a:noFill/>
        </p:spPr>
        <p:txBody>
          <a:bodyPr wrap="square" rtlCol="0">
            <a:spAutoFit/>
          </a:bodyPr>
          <a:lstStyle/>
          <a:p>
            <a:r>
              <a:rPr lang="da-DK" sz="2400" dirty="0"/>
              <a:t>a)</a:t>
            </a:r>
            <a:endParaRPr lang="LID4096" sz="2400" dirty="0"/>
          </a:p>
        </p:txBody>
      </p:sp>
      <p:sp>
        <p:nvSpPr>
          <p:cNvPr id="48" name="TextBox 47">
            <a:extLst>
              <a:ext uri="{FF2B5EF4-FFF2-40B4-BE49-F238E27FC236}">
                <a16:creationId xmlns:a16="http://schemas.microsoft.com/office/drawing/2014/main" id="{1DBB8F6D-6F76-45F8-953B-7C4DA693464D}"/>
              </a:ext>
            </a:extLst>
          </p:cNvPr>
          <p:cNvSpPr txBox="1"/>
          <p:nvPr/>
        </p:nvSpPr>
        <p:spPr>
          <a:xfrm>
            <a:off x="34562179" y="13139993"/>
            <a:ext cx="681342" cy="467857"/>
          </a:xfrm>
          <a:prstGeom prst="rect">
            <a:avLst/>
          </a:prstGeom>
          <a:noFill/>
        </p:spPr>
        <p:txBody>
          <a:bodyPr wrap="square" rtlCol="0">
            <a:spAutoFit/>
          </a:bodyPr>
          <a:lstStyle/>
          <a:p>
            <a:r>
              <a:rPr lang="da-DK" sz="2400" dirty="0"/>
              <a:t>b)</a:t>
            </a:r>
            <a:endParaRPr lang="LID4096" sz="2400" dirty="0"/>
          </a:p>
        </p:txBody>
      </p:sp>
      <p:sp>
        <p:nvSpPr>
          <p:cNvPr id="17" name="TextBox 16">
            <a:extLst>
              <a:ext uri="{FF2B5EF4-FFF2-40B4-BE49-F238E27FC236}">
                <a16:creationId xmlns:a16="http://schemas.microsoft.com/office/drawing/2014/main" id="{2A6EE377-AFF1-4A77-B956-810425F0C56E}"/>
              </a:ext>
            </a:extLst>
          </p:cNvPr>
          <p:cNvSpPr txBox="1"/>
          <p:nvPr/>
        </p:nvSpPr>
        <p:spPr>
          <a:xfrm>
            <a:off x="39010589" y="14048156"/>
            <a:ext cx="2926335" cy="2713567"/>
          </a:xfrm>
          <a:prstGeom prst="rect">
            <a:avLst/>
          </a:prstGeom>
          <a:noFill/>
        </p:spPr>
        <p:txBody>
          <a:bodyPr wrap="square" rtlCol="0">
            <a:spAutoFit/>
          </a:bodyPr>
          <a:lstStyle/>
          <a:p>
            <a:pPr marL="457200" indent="-457200">
              <a:buAutoNum type="alphaLcParenR"/>
            </a:pPr>
            <a:r>
              <a:rPr lang="da-DK" sz="2400" dirty="0"/>
              <a:t>Agent with 0% exploration</a:t>
            </a:r>
          </a:p>
          <a:p>
            <a:pPr marL="457200" indent="-457200">
              <a:buAutoNum type="alphaLcParenR"/>
            </a:pPr>
            <a:r>
              <a:rPr lang="da-DK" sz="2400" dirty="0"/>
              <a:t>Agent with 10% exploration</a:t>
            </a:r>
          </a:p>
          <a:p>
            <a:pPr marL="457200" indent="-457200">
              <a:buAutoNum type="alphaLcParenR"/>
            </a:pPr>
            <a:r>
              <a:rPr lang="da-DK" sz="2400" dirty="0"/>
              <a:t>Agent with 10% exploration and decaying </a:t>
            </a:r>
            <a:r>
              <a:rPr lang="da-DK" sz="1800" dirty="0"/>
              <a:t>[1] </a:t>
            </a:r>
            <a:endParaRPr lang="LID4096" sz="1800" dirty="0"/>
          </a:p>
        </p:txBody>
      </p:sp>
      <p:pic>
        <p:nvPicPr>
          <p:cNvPr id="20" name="Picture 19">
            <a:extLst>
              <a:ext uri="{FF2B5EF4-FFF2-40B4-BE49-F238E27FC236}">
                <a16:creationId xmlns:a16="http://schemas.microsoft.com/office/drawing/2014/main" id="{5A1CB21F-71FE-4581-9697-1C842D0C76AA}"/>
              </a:ext>
            </a:extLst>
          </p:cNvPr>
          <p:cNvPicPr>
            <a:picLocks noChangeAspect="1"/>
          </p:cNvPicPr>
          <p:nvPr/>
        </p:nvPicPr>
        <p:blipFill>
          <a:blip r:embed="rId15"/>
          <a:stretch>
            <a:fillRect/>
          </a:stretch>
        </p:blipFill>
        <p:spPr>
          <a:xfrm>
            <a:off x="36542883" y="14031274"/>
            <a:ext cx="1999073" cy="4493492"/>
          </a:xfrm>
          <a:prstGeom prst="rect">
            <a:avLst/>
          </a:prstGeom>
        </p:spPr>
      </p:pic>
      <p:sp>
        <p:nvSpPr>
          <p:cNvPr id="53" name="TextBox 52">
            <a:extLst>
              <a:ext uri="{FF2B5EF4-FFF2-40B4-BE49-F238E27FC236}">
                <a16:creationId xmlns:a16="http://schemas.microsoft.com/office/drawing/2014/main" id="{2C5F9445-9A24-4AC5-9DA1-AFE12240D972}"/>
              </a:ext>
            </a:extLst>
          </p:cNvPr>
          <p:cNvSpPr txBox="1"/>
          <p:nvPr/>
        </p:nvSpPr>
        <p:spPr>
          <a:xfrm>
            <a:off x="36680076" y="13176192"/>
            <a:ext cx="681342" cy="467857"/>
          </a:xfrm>
          <a:prstGeom prst="rect">
            <a:avLst/>
          </a:prstGeom>
          <a:noFill/>
        </p:spPr>
        <p:txBody>
          <a:bodyPr wrap="square" rtlCol="0">
            <a:spAutoFit/>
          </a:bodyPr>
          <a:lstStyle/>
          <a:p>
            <a:r>
              <a:rPr lang="da-DK" sz="2400" dirty="0"/>
              <a:t>c)</a:t>
            </a:r>
            <a:endParaRPr lang="LID4096" sz="2400" dirty="0"/>
          </a:p>
        </p:txBody>
      </p:sp>
      <p:sp>
        <p:nvSpPr>
          <p:cNvPr id="51" name="TextBox 50">
            <a:extLst>
              <a:ext uri="{FF2B5EF4-FFF2-40B4-BE49-F238E27FC236}">
                <a16:creationId xmlns:a16="http://schemas.microsoft.com/office/drawing/2014/main" id="{D10CB70A-DA26-428C-9CC3-559D90BD213F}"/>
              </a:ext>
            </a:extLst>
          </p:cNvPr>
          <p:cNvSpPr txBox="1"/>
          <p:nvPr/>
        </p:nvSpPr>
        <p:spPr>
          <a:xfrm>
            <a:off x="12274275" y="28257418"/>
            <a:ext cx="5146613" cy="842142"/>
          </a:xfrm>
          <a:prstGeom prst="rect">
            <a:avLst/>
          </a:prstGeom>
          <a:noFill/>
        </p:spPr>
        <p:txBody>
          <a:bodyPr wrap="square" rtlCol="0">
            <a:spAutoFit/>
          </a:bodyPr>
          <a:lstStyle/>
          <a:p>
            <a:r>
              <a:rPr lang="da-DK" sz="2400" i="1" dirty="0"/>
              <a:t>Figure 2: Losses every aprx. 16000 timesteps</a:t>
            </a:r>
            <a:endParaRPr lang="LID4096" sz="2400" i="1" dirty="0"/>
          </a:p>
        </p:txBody>
      </p:sp>
      <p:sp>
        <p:nvSpPr>
          <p:cNvPr id="6" name="Rectangle 5">
            <a:extLst>
              <a:ext uri="{FF2B5EF4-FFF2-40B4-BE49-F238E27FC236}">
                <a16:creationId xmlns:a16="http://schemas.microsoft.com/office/drawing/2014/main" id="{0E1A8AAE-E00B-4222-AFCA-277511F99A30}"/>
              </a:ext>
            </a:extLst>
          </p:cNvPr>
          <p:cNvSpPr/>
          <p:nvPr/>
        </p:nvSpPr>
        <p:spPr>
          <a:xfrm>
            <a:off x="9035304" y="19244482"/>
            <a:ext cx="11356375" cy="8948319"/>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LID4096"/>
          </a:p>
        </p:txBody>
      </p:sp>
      <p:sp>
        <p:nvSpPr>
          <p:cNvPr id="57" name="Rectangle 56">
            <a:extLst>
              <a:ext uri="{FF2B5EF4-FFF2-40B4-BE49-F238E27FC236}">
                <a16:creationId xmlns:a16="http://schemas.microsoft.com/office/drawing/2014/main" id="{A76A4AA4-C705-4A01-877E-276982E9DB01}"/>
              </a:ext>
            </a:extLst>
          </p:cNvPr>
          <p:cNvSpPr/>
          <p:nvPr/>
        </p:nvSpPr>
        <p:spPr>
          <a:xfrm>
            <a:off x="1115788" y="19244482"/>
            <a:ext cx="7613317" cy="8948319"/>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LID4096"/>
          </a:p>
        </p:txBody>
      </p:sp>
      <p:sp>
        <p:nvSpPr>
          <p:cNvPr id="54" name="TextBox 53">
            <a:extLst>
              <a:ext uri="{FF2B5EF4-FFF2-40B4-BE49-F238E27FC236}">
                <a16:creationId xmlns:a16="http://schemas.microsoft.com/office/drawing/2014/main" id="{1DE87F69-D831-4C41-87B9-77B05CE251FE}"/>
              </a:ext>
            </a:extLst>
          </p:cNvPr>
          <p:cNvSpPr txBox="1"/>
          <p:nvPr/>
        </p:nvSpPr>
        <p:spPr>
          <a:xfrm>
            <a:off x="20336124" y="8070406"/>
            <a:ext cx="3139525" cy="467857"/>
          </a:xfrm>
          <a:prstGeom prst="rect">
            <a:avLst/>
          </a:prstGeom>
          <a:noFill/>
        </p:spPr>
        <p:txBody>
          <a:bodyPr wrap="square" rtlCol="0">
            <a:spAutoFit/>
          </a:bodyPr>
          <a:lstStyle/>
          <a:p>
            <a:r>
              <a:rPr lang="da-DK" sz="2400" dirty="0"/>
              <a:t>Policy Gradient Loss:</a:t>
            </a:r>
            <a:endParaRPr lang="LID4096" sz="2400" dirty="0"/>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99B7278-285C-4574-B569-568209EB2B40}"/>
                  </a:ext>
                </a:extLst>
              </p:cNvPr>
              <p:cNvSpPr txBox="1"/>
              <p:nvPr/>
            </p:nvSpPr>
            <p:spPr>
              <a:xfrm>
                <a:off x="23431178" y="8032348"/>
                <a:ext cx="4402740" cy="69938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𝐸</m:t>
                          </m:r>
                        </m:e>
                      </m:acc>
                      <m:r>
                        <a:rPr lang="en-US" sz="2400" b="0" i="1" baseline="-25000" smtClean="0">
                          <a:latin typeface="Cambria Math" panose="02040503050406030204" pitchFamily="18" charset="0"/>
                        </a:rPr>
                        <m:t>𝑡</m:t>
                      </m:r>
                      <m:r>
                        <a:rPr lang="en-US" sz="2400" b="0" i="0" smtClean="0">
                          <a:latin typeface="Cambria Math" panose="02040503050406030204" pitchFamily="18" charset="0"/>
                        </a:rPr>
                        <m:t> </m:t>
                      </m:r>
                      <m:d>
                        <m:dPr>
                          <m:begChr m:val="["/>
                          <m:ctrlPr>
                            <a:rPr lang="en-US" sz="2400" b="0" i="1" smtClean="0">
                              <a:latin typeface="Cambria Math" panose="02040503050406030204" pitchFamily="18" charset="0"/>
                            </a:rPr>
                          </m:ctrlPr>
                        </m:dPr>
                        <m:e>
                          <m:r>
                            <m:rPr>
                              <m:sty m:val="p"/>
                            </m:rPr>
                            <a:rPr lang="en-US" sz="2400" b="0" i="0" smtClean="0">
                              <a:latin typeface="Cambria Math" panose="02040503050406030204" pitchFamily="18" charset="0"/>
                            </a:rPr>
                            <m:t>log</m:t>
                          </m:r>
                          <m:r>
                            <m:rPr>
                              <m:sty m:val="p"/>
                            </m:rPr>
                            <a:rPr lang="el-GR" sz="2400" b="0" i="0" smtClean="0">
                              <a:latin typeface="Cambria Math" panose="02040503050406030204" pitchFamily="18" charset="0"/>
                            </a:rPr>
                            <m:t>Π</m:t>
                          </m:r>
                          <m:r>
                            <m:rPr>
                              <m:sty m:val="p"/>
                            </m:rPr>
                            <a:rPr lang="el-GR" sz="2400" b="0" i="0" baseline="-25000" smtClean="0">
                              <a:latin typeface="Cambria Math" panose="02040503050406030204" pitchFamily="18" charset="0"/>
                            </a:rPr>
                            <m:t>θ</m:t>
                          </m:r>
                          <m:r>
                            <a:rPr lang="en-US" sz="2400" b="0" i="0" baseline="-25000" smtClean="0">
                              <a:latin typeface="Cambria Math" panose="02040503050406030204" pitchFamily="18" charset="0"/>
                            </a:rPr>
                            <m:t> </m:t>
                          </m:r>
                          <m:d>
                            <m:dPr>
                              <m:endChr m:val="|"/>
                              <m:ctrlPr>
                                <a:rPr lang="el-GR" sz="2400" b="0" i="1" smtClean="0">
                                  <a:latin typeface="Cambria Math" panose="02040503050406030204" pitchFamily="18" charset="0"/>
                                </a:rPr>
                              </m:ctrlPr>
                            </m:dPr>
                            <m:e>
                              <m:r>
                                <m:rPr>
                                  <m:sty m:val="p"/>
                                </m:rPr>
                                <a:rPr lang="en-US" sz="2400" b="0" i="0" smtClean="0">
                                  <a:latin typeface="Cambria Math" panose="02040503050406030204" pitchFamily="18" charset="0"/>
                                </a:rPr>
                                <m:t>a</m:t>
                              </m:r>
                              <m:r>
                                <m:rPr>
                                  <m:sty m:val="p"/>
                                </m:rPr>
                                <a:rPr lang="en-US" sz="2400" b="0" i="0" baseline="-25000" smtClean="0">
                                  <a:latin typeface="Cambria Math" panose="02040503050406030204" pitchFamily="18" charset="0"/>
                                </a:rPr>
                                <m:t>t</m:t>
                              </m:r>
                              <m:r>
                                <a:rPr lang="en-US" sz="2400" b="0" i="0" smtClean="0">
                                  <a:latin typeface="Cambria Math" panose="02040503050406030204" pitchFamily="18" charset="0"/>
                                </a:rPr>
                                <m:t> </m:t>
                              </m:r>
                            </m:e>
                          </m:d>
                          <m:r>
                            <a:rPr lang="en-US" sz="2400" b="0" i="0" smtClean="0">
                              <a:latin typeface="Cambria Math" panose="02040503050406030204" pitchFamily="18" charset="0"/>
                            </a:rPr>
                            <m:t> </m:t>
                          </m:r>
                          <m:r>
                            <m:rPr>
                              <m:sty m:val="p"/>
                            </m:rPr>
                            <a:rPr lang="en-US" sz="2400" b="0" i="0" smtClean="0">
                              <a:latin typeface="Cambria Math" panose="02040503050406030204" pitchFamily="18" charset="0"/>
                            </a:rPr>
                            <m:t>St</m:t>
                          </m:r>
                        </m:e>
                      </m:d>
                      <m:r>
                        <a:rPr lang="en-US" sz="2400" b="0" i="0" smtClean="0">
                          <a:latin typeface="Cambria Math" panose="02040503050406030204" pitchFamily="18" charset="0"/>
                        </a:rPr>
                        <m:t> </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𝐴</m:t>
                          </m:r>
                        </m:e>
                      </m:acc>
                      <m:r>
                        <m:rPr>
                          <m:sty m:val="p"/>
                        </m:rPr>
                        <a:rPr lang="en-US" sz="2400" b="0" i="0" baseline="-25000" smtClean="0">
                          <a:latin typeface="Cambria Math" panose="02040503050406030204" pitchFamily="18" charset="0"/>
                        </a:rPr>
                        <m:t>t</m:t>
                      </m:r>
                      <m:r>
                        <a:rPr lang="en-US" sz="2400" b="0" i="0" smtClean="0">
                          <a:latin typeface="Cambria Math" panose="02040503050406030204" pitchFamily="18" charset="0"/>
                        </a:rPr>
                        <m:t>]</m:t>
                      </m:r>
                    </m:oMath>
                  </m:oMathPara>
                </a14:m>
                <a:endParaRPr lang="ar-AE" sz="2400" dirty="0"/>
              </a:p>
              <a:p>
                <a:endParaRPr lang="LID4096" dirty="0"/>
              </a:p>
            </p:txBody>
          </p:sp>
        </mc:Choice>
        <mc:Fallback xmlns="">
          <p:sp>
            <p:nvSpPr>
              <p:cNvPr id="56" name="TextBox 55">
                <a:extLst>
                  <a:ext uri="{FF2B5EF4-FFF2-40B4-BE49-F238E27FC236}">
                    <a16:creationId xmlns:a16="http://schemas.microsoft.com/office/drawing/2014/main" id="{B99B7278-285C-4574-B569-568209EB2B40}"/>
                  </a:ext>
                </a:extLst>
              </p:cNvPr>
              <p:cNvSpPr txBox="1">
                <a:spLocks noRot="1" noChangeAspect="1" noMove="1" noResize="1" noEditPoints="1" noAdjustHandles="1" noChangeArrowheads="1" noChangeShapeType="1" noTextEdit="1"/>
              </p:cNvSpPr>
              <p:nvPr/>
            </p:nvSpPr>
            <p:spPr>
              <a:xfrm>
                <a:off x="23431178" y="8032348"/>
                <a:ext cx="4402740" cy="699381"/>
              </a:xfrm>
              <a:prstGeom prst="rect">
                <a:avLst/>
              </a:prstGeom>
              <a:blipFill>
                <a:blip r:embed="rId16"/>
                <a:stretch>
                  <a:fillRect/>
                </a:stretch>
              </a:blipFill>
            </p:spPr>
            <p:txBody>
              <a:bodyPr/>
              <a:lstStyle/>
              <a:p>
                <a:r>
                  <a:rPr lang="LID4096">
                    <a:noFill/>
                  </a:rPr>
                  <a:t> </a:t>
                </a:r>
              </a:p>
            </p:txBody>
          </p:sp>
        </mc:Fallback>
      </mc:AlternateContent>
      <p:sp>
        <p:nvSpPr>
          <p:cNvPr id="60" name="TextBox 59">
            <a:extLst>
              <a:ext uri="{FF2B5EF4-FFF2-40B4-BE49-F238E27FC236}">
                <a16:creationId xmlns:a16="http://schemas.microsoft.com/office/drawing/2014/main" id="{97AEE95D-D663-4E39-A4A5-F4C91A1CBC30}"/>
              </a:ext>
            </a:extLst>
          </p:cNvPr>
          <p:cNvSpPr txBox="1"/>
          <p:nvPr/>
        </p:nvSpPr>
        <p:spPr>
          <a:xfrm>
            <a:off x="20318748" y="8715307"/>
            <a:ext cx="3642613" cy="467857"/>
          </a:xfrm>
          <a:prstGeom prst="rect">
            <a:avLst/>
          </a:prstGeom>
          <a:noFill/>
        </p:spPr>
        <p:txBody>
          <a:bodyPr wrap="square" rtlCol="0">
            <a:spAutoFit/>
          </a:bodyPr>
          <a:lstStyle/>
          <a:p>
            <a:r>
              <a:rPr lang="da-DK" sz="2400" dirty="0"/>
              <a:t>Advantage Function:</a:t>
            </a:r>
            <a:endParaRPr lang="LID4096" sz="2400" dirty="0"/>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B24E91E-D639-41AB-AE15-7A44BD96D0A9}"/>
                  </a:ext>
                </a:extLst>
              </p:cNvPr>
              <p:cNvSpPr txBox="1"/>
              <p:nvPr/>
            </p:nvSpPr>
            <p:spPr>
              <a:xfrm>
                <a:off x="23418733" y="8734885"/>
                <a:ext cx="6557280" cy="69886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𝐴</m:t>
                          </m:r>
                        </m:e>
                      </m:acc>
                      <m:r>
                        <a:rPr lang="en-US" sz="2400" b="0" i="1" baseline="-25000" smtClean="0">
                          <a:latin typeface="Cambria Math" panose="02040503050406030204" pitchFamily="18" charset="0"/>
                        </a:rPr>
                        <m:t>𝑡</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Discounted</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Rewards</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Baseline</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Estimate</m:t>
                      </m:r>
                    </m:oMath>
                  </m:oMathPara>
                </a14:m>
                <a:endParaRPr lang="ar-AE" sz="2400" dirty="0"/>
              </a:p>
              <a:p>
                <a:endParaRPr lang="LID4096" dirty="0"/>
              </a:p>
            </p:txBody>
          </p:sp>
        </mc:Choice>
        <mc:Fallback xmlns="">
          <p:sp>
            <p:nvSpPr>
              <p:cNvPr id="61" name="TextBox 60">
                <a:extLst>
                  <a:ext uri="{FF2B5EF4-FFF2-40B4-BE49-F238E27FC236}">
                    <a16:creationId xmlns:a16="http://schemas.microsoft.com/office/drawing/2014/main" id="{AB24E91E-D639-41AB-AE15-7A44BD96D0A9}"/>
                  </a:ext>
                </a:extLst>
              </p:cNvPr>
              <p:cNvSpPr txBox="1">
                <a:spLocks noRot="1" noChangeAspect="1" noMove="1" noResize="1" noEditPoints="1" noAdjustHandles="1" noChangeArrowheads="1" noChangeShapeType="1" noTextEdit="1"/>
              </p:cNvSpPr>
              <p:nvPr/>
            </p:nvSpPr>
            <p:spPr>
              <a:xfrm>
                <a:off x="23418733" y="8734885"/>
                <a:ext cx="6557280" cy="698861"/>
              </a:xfrm>
              <a:prstGeom prst="rect">
                <a:avLst/>
              </a:prstGeom>
              <a:blipFill>
                <a:blip r:embed="rId17"/>
                <a:stretch>
                  <a:fillRect/>
                </a:stretch>
              </a:blipFill>
            </p:spPr>
            <p:txBody>
              <a:bodyPr/>
              <a:lstStyle/>
              <a:p>
                <a:r>
                  <a:rPr lang="LID4096">
                    <a:noFill/>
                  </a:rPr>
                  <a:t> </a:t>
                </a:r>
              </a:p>
            </p:txBody>
          </p:sp>
        </mc:Fallback>
      </mc:AlternateContent>
      <p:sp>
        <p:nvSpPr>
          <p:cNvPr id="62" name="TextBox 61">
            <a:extLst>
              <a:ext uri="{FF2B5EF4-FFF2-40B4-BE49-F238E27FC236}">
                <a16:creationId xmlns:a16="http://schemas.microsoft.com/office/drawing/2014/main" id="{739C89F6-2E45-411D-80CA-6E129A7B1F35}"/>
              </a:ext>
            </a:extLst>
          </p:cNvPr>
          <p:cNvSpPr txBox="1"/>
          <p:nvPr/>
        </p:nvSpPr>
        <p:spPr>
          <a:xfrm>
            <a:off x="20349579" y="9395676"/>
            <a:ext cx="5202914" cy="467857"/>
          </a:xfrm>
          <a:prstGeom prst="rect">
            <a:avLst/>
          </a:prstGeom>
          <a:noFill/>
        </p:spPr>
        <p:txBody>
          <a:bodyPr wrap="square" rtlCol="0">
            <a:spAutoFit/>
          </a:bodyPr>
          <a:lstStyle/>
          <a:p>
            <a:r>
              <a:rPr lang="da-DK" sz="2400" dirty="0"/>
              <a:t>Discounted Rewards ( Return):</a:t>
            </a:r>
            <a:endParaRPr lang="LID4096" sz="2400" dirty="0"/>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4CD35D0-999B-4FEE-A7F8-9621BF5FA8D1}"/>
                  </a:ext>
                </a:extLst>
              </p:cNvPr>
              <p:cNvSpPr txBox="1"/>
              <p:nvPr/>
            </p:nvSpPr>
            <p:spPr>
              <a:xfrm>
                <a:off x="24613915" y="9055072"/>
                <a:ext cx="1507802" cy="133274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𝑘</m:t>
                          </m:r>
                          <m:r>
                            <a:rPr lang="en-US" sz="2400" b="0" i="1" smtClean="0">
                              <a:latin typeface="Cambria Math" panose="02040503050406030204" pitchFamily="18" charset="0"/>
                            </a:rPr>
                            <m:t>=</m:t>
                          </m:r>
                          <m:r>
                            <m:rPr>
                              <m:brk m:alnAt="23"/>
                            </m:rPr>
                            <a:rPr lang="en-US" sz="2400" b="0" i="1" smtClean="0">
                              <a:latin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m:t>
                          </m:r>
                        </m:sup>
                        <m:e>
                          <m:sSup>
                            <m:sSupPr>
                              <m:ctrlPr>
                                <a:rPr lang="en-US" sz="2400" b="0" i="1" smtClean="0">
                                  <a:latin typeface="Cambria Math" panose="02040503050406030204" pitchFamily="18" charset="0"/>
                                </a:rPr>
                              </m:ctrlPr>
                            </m:sSupPr>
                            <m:e>
                              <m:r>
                                <a:rPr lang="el-GR" sz="2400" b="0" i="1" smtClean="0">
                                  <a:latin typeface="Cambria Math" panose="02040503050406030204" pitchFamily="18" charset="0"/>
                                </a:rPr>
                                <m:t>𝛾</m:t>
                              </m:r>
                            </m:e>
                            <m:sup>
                              <m:r>
                                <a:rPr lang="el-GR" sz="2400" b="0" i="1" smtClean="0">
                                  <a:latin typeface="Cambria Math" panose="02040503050406030204" pitchFamily="18" charset="0"/>
                                </a:rPr>
                                <m:t>𝜅</m:t>
                              </m:r>
                            </m:sup>
                          </m:s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𝑘</m:t>
                              </m:r>
                            </m:sub>
                          </m:sSub>
                        </m:e>
                      </m:nary>
                    </m:oMath>
                  </m:oMathPara>
                </a14:m>
                <a:endParaRPr lang="ar-AE" sz="2400" dirty="0"/>
              </a:p>
              <a:p>
                <a:endParaRPr lang="LID4096" dirty="0"/>
              </a:p>
            </p:txBody>
          </p:sp>
        </mc:Choice>
        <mc:Fallback xmlns="">
          <p:sp>
            <p:nvSpPr>
              <p:cNvPr id="63" name="TextBox 62">
                <a:extLst>
                  <a:ext uri="{FF2B5EF4-FFF2-40B4-BE49-F238E27FC236}">
                    <a16:creationId xmlns:a16="http://schemas.microsoft.com/office/drawing/2014/main" id="{94CD35D0-999B-4FEE-A7F8-9621BF5FA8D1}"/>
                  </a:ext>
                </a:extLst>
              </p:cNvPr>
              <p:cNvSpPr txBox="1">
                <a:spLocks noRot="1" noChangeAspect="1" noMove="1" noResize="1" noEditPoints="1" noAdjustHandles="1" noChangeArrowheads="1" noChangeShapeType="1" noTextEdit="1"/>
              </p:cNvSpPr>
              <p:nvPr/>
            </p:nvSpPr>
            <p:spPr>
              <a:xfrm>
                <a:off x="24613915" y="9055072"/>
                <a:ext cx="1507802" cy="1332741"/>
              </a:xfrm>
              <a:prstGeom prst="rect">
                <a:avLst/>
              </a:prstGeom>
              <a:blipFill>
                <a:blip r:embed="rId18"/>
                <a:stretch>
                  <a:fillRect/>
                </a:stretch>
              </a:blipFill>
            </p:spPr>
            <p:txBody>
              <a:bodyPr/>
              <a:lstStyle/>
              <a:p>
                <a:r>
                  <a:rPr lang="LID4096">
                    <a:noFill/>
                  </a:rPr>
                  <a:t> </a:t>
                </a:r>
              </a:p>
            </p:txBody>
          </p:sp>
        </mc:Fallback>
      </mc:AlternateContent>
      <p:sp>
        <p:nvSpPr>
          <p:cNvPr id="64" name="TextBox 63">
            <a:extLst>
              <a:ext uri="{FF2B5EF4-FFF2-40B4-BE49-F238E27FC236}">
                <a16:creationId xmlns:a16="http://schemas.microsoft.com/office/drawing/2014/main" id="{DA2A8273-11B1-4BFB-B44E-A1EC44C31BA6}"/>
              </a:ext>
            </a:extLst>
          </p:cNvPr>
          <p:cNvSpPr txBox="1"/>
          <p:nvPr/>
        </p:nvSpPr>
        <p:spPr>
          <a:xfrm>
            <a:off x="20372385" y="10606108"/>
            <a:ext cx="6117586" cy="467857"/>
          </a:xfrm>
          <a:prstGeom prst="rect">
            <a:avLst/>
          </a:prstGeom>
          <a:noFill/>
        </p:spPr>
        <p:txBody>
          <a:bodyPr wrap="square" rtlCol="0">
            <a:spAutoFit/>
          </a:bodyPr>
          <a:lstStyle/>
          <a:p>
            <a:r>
              <a:rPr lang="da-DK" sz="2400" dirty="0"/>
              <a:t>Baseline Estimate (Value Function):</a:t>
            </a:r>
            <a:endParaRPr lang="LID4096" sz="2400" dirty="0"/>
          </a:p>
        </p:txBody>
      </p:sp>
      <p:sp>
        <p:nvSpPr>
          <p:cNvPr id="65" name="TextBox 64">
            <a:extLst>
              <a:ext uri="{FF2B5EF4-FFF2-40B4-BE49-F238E27FC236}">
                <a16:creationId xmlns:a16="http://schemas.microsoft.com/office/drawing/2014/main" id="{A375E537-1FEC-481D-A3EE-7D5DF7F904DF}"/>
              </a:ext>
            </a:extLst>
          </p:cNvPr>
          <p:cNvSpPr txBox="1"/>
          <p:nvPr/>
        </p:nvSpPr>
        <p:spPr>
          <a:xfrm>
            <a:off x="25367816" y="10555256"/>
            <a:ext cx="6117585" cy="1029284"/>
          </a:xfrm>
          <a:prstGeom prst="rect">
            <a:avLst/>
          </a:prstGeom>
          <a:noFill/>
        </p:spPr>
        <p:txBody>
          <a:bodyPr wrap="square" rtlCol="0">
            <a:spAutoFit/>
          </a:bodyPr>
          <a:lstStyle/>
          <a:p>
            <a:r>
              <a:rPr lang="en-US" sz="2000" dirty="0"/>
              <a:t>Estimate of the discounted sum of rewards from this point onward.</a:t>
            </a:r>
            <a:endParaRPr lang="ar-AE" sz="2000" dirty="0"/>
          </a:p>
          <a:p>
            <a:endParaRPr lang="LID4096" sz="2000" dirty="0"/>
          </a:p>
        </p:txBody>
      </p:sp>
      <p:sp>
        <p:nvSpPr>
          <p:cNvPr id="66" name="TextBox 65">
            <a:extLst>
              <a:ext uri="{FF2B5EF4-FFF2-40B4-BE49-F238E27FC236}">
                <a16:creationId xmlns:a16="http://schemas.microsoft.com/office/drawing/2014/main" id="{52AE14F6-F068-4A0C-A562-D6B7D46BE7A7}"/>
              </a:ext>
            </a:extLst>
          </p:cNvPr>
          <p:cNvSpPr txBox="1"/>
          <p:nvPr/>
        </p:nvSpPr>
        <p:spPr>
          <a:xfrm>
            <a:off x="26208170" y="9327246"/>
            <a:ext cx="4094008" cy="717380"/>
          </a:xfrm>
          <a:prstGeom prst="rect">
            <a:avLst/>
          </a:prstGeom>
          <a:noFill/>
        </p:spPr>
        <p:txBody>
          <a:bodyPr wrap="square" rtlCol="0">
            <a:spAutoFit/>
          </a:bodyPr>
          <a:lstStyle/>
          <a:p>
            <a:r>
              <a:rPr lang="en-US" sz="2000" dirty="0"/>
              <a:t>Where </a:t>
            </a:r>
            <a:r>
              <a:rPr lang="el-GR" sz="2000" dirty="0"/>
              <a:t>γ</a:t>
            </a:r>
            <a:r>
              <a:rPr lang="en-US" sz="2000" baseline="30000" dirty="0"/>
              <a:t>t</a:t>
            </a:r>
            <a:r>
              <a:rPr lang="en-US" sz="2000" dirty="0"/>
              <a:t> is the total discounted reward from timestep t</a:t>
            </a:r>
            <a:endParaRPr lang="LID4096" sz="2000"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DC50E4A1-A590-43D2-B22A-DF8D8035D616}"/>
                  </a:ext>
                </a:extLst>
              </p:cNvPr>
              <p:cNvSpPr txBox="1"/>
              <p:nvPr/>
            </p:nvSpPr>
            <p:spPr>
              <a:xfrm>
                <a:off x="20391680" y="11415603"/>
                <a:ext cx="10882954" cy="1739707"/>
              </a:xfrm>
              <a:prstGeom prst="rect">
                <a:avLst/>
              </a:prstGeom>
              <a:noFill/>
            </p:spPr>
            <p:txBody>
              <a:bodyPr wrap="square" rtlCol="0">
                <a:spAutoFit/>
              </a:bodyPr>
              <a:lstStyle/>
              <a:p>
                <a:r>
                  <a:rPr lang="en-US" sz="2400" dirty="0">
                    <a:latin typeface="+mj-lt"/>
                    <a:cs typeface="Times New Roman" panose="02020603050405020304" pitchFamily="18" charset="0"/>
                  </a:rPr>
                  <a:t>TRPO Objective function: max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𝐸</m:t>
                        </m:r>
                      </m:e>
                    </m:acc>
                    <m:d>
                      <m:dPr>
                        <m:begChr m:val="["/>
                        <m:endChr m:val="]"/>
                        <m:ctrlPr>
                          <a:rPr lang="ar-AE" sz="2400" i="1">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ar-AE" sz="2400" i="1">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ar-AE" sz="2400" i="1">
                                    <a:latin typeface="Cambria Math" panose="02040503050406030204" pitchFamily="18" charset="0"/>
                                    <a:ea typeface="Times New Roman" panose="02020603050405020304" pitchFamily="18" charset="0"/>
                                    <a:cs typeface="Times New Roman" panose="02020603050405020304" pitchFamily="18" charset="0"/>
                                  </a:rPr>
                                </m:ctrlPr>
                              </m:sSubPr>
                              <m:e>
                                <m:r>
                                  <a:rPr lang="ar-AE" sz="2400" i="1">
                                    <a:latin typeface="Cambria Math" panose="02040503050406030204" pitchFamily="18" charset="0"/>
                                    <a:ea typeface="Times New Roman" panose="02020603050405020304" pitchFamily="18" charset="0"/>
                                    <a:cs typeface="Times New Roman" panose="02020603050405020304" pitchFamily="18" charset="0"/>
                                  </a:rPr>
                                  <m:t>𝜋</m:t>
                                </m:r>
                              </m:e>
                              <m:sub>
                                <m:r>
                                  <a:rPr lang="ar-AE" sz="2400" i="1">
                                    <a:latin typeface="Cambria Math" panose="02040503050406030204" pitchFamily="18" charset="0"/>
                                    <a:ea typeface="Times New Roman" panose="02020603050405020304" pitchFamily="18" charset="0"/>
                                    <a:cs typeface="Times New Roman" panose="02020603050405020304" pitchFamily="18" charset="0"/>
                                  </a:rPr>
                                  <m:t>𝜃</m:t>
                                </m:r>
                              </m:sub>
                            </m:sSub>
                            <m:d>
                              <m:dPr>
                                <m:ctrlPr>
                                  <a:rPr lang="ar-AE" sz="2400" i="1">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ar-AE" sz="2400" i="1">
                                        <a:latin typeface="Cambria Math" panose="02040503050406030204" pitchFamily="18" charset="0"/>
                                        <a:ea typeface="Times New Roman" panose="02020603050405020304" pitchFamily="18" charset="0"/>
                                        <a:cs typeface="Times New Roman" panose="02020603050405020304" pitchFamily="18" charset="0"/>
                                      </a:rPr>
                                    </m:ctrlPr>
                                  </m:sSubPr>
                                  <m:e>
                                    <m:r>
                                      <a:rPr lang="ar-AE" sz="2400" i="1">
                                        <a:latin typeface="Cambria Math" panose="02040503050406030204" pitchFamily="18" charset="0"/>
                                        <a:ea typeface="Times New Roman" panose="02020603050405020304" pitchFamily="18" charset="0"/>
                                        <a:cs typeface="Times New Roman" panose="02020603050405020304" pitchFamily="18" charset="0"/>
                                      </a:rPr>
                                      <m:t>𝛼</m:t>
                                    </m:r>
                                  </m:e>
                                  <m:sub>
                                    <m:r>
                                      <a:rPr lang="ar-AE" sz="2400" i="1">
                                        <a:latin typeface="Cambria Math" panose="02040503050406030204" pitchFamily="18" charset="0"/>
                                        <a:ea typeface="Times New Roman" panose="02020603050405020304" pitchFamily="18" charset="0"/>
                                        <a:cs typeface="Times New Roman" panose="02020603050405020304" pitchFamily="18" charset="0"/>
                                      </a:rPr>
                                      <m:t>𝑡</m:t>
                                    </m:r>
                                  </m:sub>
                                </m:sSub>
                              </m:e>
                              <m:e>
                                <m:sSub>
                                  <m:sSubPr>
                                    <m:ctrlPr>
                                      <a:rPr lang="ar-AE" sz="2400" i="1">
                                        <a:latin typeface="Cambria Math" panose="02040503050406030204" pitchFamily="18" charset="0"/>
                                        <a:ea typeface="Times New Roman" panose="02020603050405020304" pitchFamily="18" charset="0"/>
                                        <a:cs typeface="Times New Roman" panose="02020603050405020304" pitchFamily="18" charset="0"/>
                                      </a:rPr>
                                    </m:ctrlPr>
                                  </m:sSubPr>
                                  <m:e>
                                    <m:r>
                                      <a:rPr lang="ar-AE" sz="2400" i="1">
                                        <a:latin typeface="Cambria Math" panose="02040503050406030204" pitchFamily="18" charset="0"/>
                                        <a:ea typeface="Times New Roman" panose="02020603050405020304" pitchFamily="18" charset="0"/>
                                        <a:cs typeface="Times New Roman" panose="02020603050405020304" pitchFamily="18" charset="0"/>
                                      </a:rPr>
                                      <m:t>𝑠</m:t>
                                    </m:r>
                                  </m:e>
                                  <m:sub>
                                    <m:r>
                                      <a:rPr lang="ar-AE" sz="2400" i="1">
                                        <a:latin typeface="Cambria Math" panose="02040503050406030204" pitchFamily="18" charset="0"/>
                                        <a:ea typeface="Times New Roman" panose="02020603050405020304" pitchFamily="18" charset="0"/>
                                        <a:cs typeface="Times New Roman" panose="02020603050405020304" pitchFamily="18" charset="0"/>
                                      </a:rPr>
                                      <m:t>𝑡</m:t>
                                    </m:r>
                                  </m:sub>
                                </m:sSub>
                              </m:e>
                            </m:d>
                          </m:num>
                          <m:den>
                            <m:sSub>
                              <m:sSubPr>
                                <m:ctrlPr>
                                  <a:rPr lang="ar-AE" sz="2400" i="1">
                                    <a:latin typeface="Cambria Math" panose="02040503050406030204" pitchFamily="18" charset="0"/>
                                    <a:ea typeface="Times New Roman" panose="02020603050405020304" pitchFamily="18" charset="0"/>
                                    <a:cs typeface="Times New Roman" panose="02020603050405020304" pitchFamily="18" charset="0"/>
                                  </a:rPr>
                                </m:ctrlPr>
                              </m:sSubPr>
                              <m:e>
                                <m:sSub>
                                  <m:sSubPr>
                                    <m:ctrlPr>
                                      <a:rPr lang="ar-AE" sz="2400" i="1">
                                        <a:latin typeface="Cambria Math" panose="02040503050406030204" pitchFamily="18" charset="0"/>
                                        <a:ea typeface="Times New Roman" panose="02020603050405020304" pitchFamily="18" charset="0"/>
                                        <a:cs typeface="Times New Roman" panose="02020603050405020304" pitchFamily="18" charset="0"/>
                                      </a:rPr>
                                    </m:ctrlPr>
                                  </m:sSubPr>
                                  <m:e>
                                    <m:r>
                                      <a:rPr lang="ar-AE" sz="2400" i="1">
                                        <a:latin typeface="Cambria Math" panose="02040503050406030204" pitchFamily="18" charset="0"/>
                                        <a:ea typeface="Times New Roman" panose="02020603050405020304" pitchFamily="18" charset="0"/>
                                        <a:cs typeface="Times New Roman" panose="02020603050405020304" pitchFamily="18" charset="0"/>
                                      </a:rPr>
                                      <m:t>𝜋</m:t>
                                    </m:r>
                                  </m:e>
                                  <m:sub>
                                    <m:r>
                                      <a:rPr lang="ar-AE" sz="2400" i="1">
                                        <a:latin typeface="Cambria Math" panose="02040503050406030204" pitchFamily="18" charset="0"/>
                                        <a:ea typeface="Times New Roman" panose="02020603050405020304" pitchFamily="18" charset="0"/>
                                        <a:cs typeface="Times New Roman" panose="02020603050405020304" pitchFamily="18" charset="0"/>
                                      </a:rPr>
                                      <m:t>𝜃</m:t>
                                    </m:r>
                                  </m:sub>
                                </m:sSub>
                              </m:e>
                              <m:sub>
                                <m:r>
                                  <a:rPr lang="ar-AE" sz="2400" i="1">
                                    <a:latin typeface="Cambria Math" panose="02040503050406030204" pitchFamily="18" charset="0"/>
                                    <a:ea typeface="Times New Roman" panose="02020603050405020304" pitchFamily="18" charset="0"/>
                                    <a:cs typeface="Times New Roman" panose="02020603050405020304" pitchFamily="18" charset="0"/>
                                  </a:rPr>
                                  <m:t>𝑜𝑙𝑑</m:t>
                                </m:r>
                              </m:sub>
                            </m:sSub>
                            <m:d>
                              <m:dPr>
                                <m:ctrlPr>
                                  <a:rPr lang="ar-AE" sz="2400" i="1">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ar-AE" sz="2400" i="1">
                                        <a:latin typeface="Cambria Math" panose="02040503050406030204" pitchFamily="18" charset="0"/>
                                        <a:ea typeface="Times New Roman" panose="02020603050405020304" pitchFamily="18" charset="0"/>
                                        <a:cs typeface="Times New Roman" panose="02020603050405020304" pitchFamily="18" charset="0"/>
                                      </a:rPr>
                                    </m:ctrlPr>
                                  </m:sSubPr>
                                  <m:e>
                                    <m:r>
                                      <a:rPr lang="ar-AE" sz="2400" i="1">
                                        <a:latin typeface="Cambria Math" panose="02040503050406030204" pitchFamily="18" charset="0"/>
                                        <a:ea typeface="Times New Roman" panose="02020603050405020304" pitchFamily="18" charset="0"/>
                                        <a:cs typeface="Times New Roman" panose="02020603050405020304" pitchFamily="18" charset="0"/>
                                      </a:rPr>
                                      <m:t>𝛼</m:t>
                                    </m:r>
                                  </m:e>
                                  <m:sub>
                                    <m:r>
                                      <a:rPr lang="ar-AE" sz="2400" i="1">
                                        <a:latin typeface="Cambria Math" panose="02040503050406030204" pitchFamily="18" charset="0"/>
                                        <a:ea typeface="Times New Roman" panose="02020603050405020304" pitchFamily="18" charset="0"/>
                                        <a:cs typeface="Times New Roman" panose="02020603050405020304" pitchFamily="18" charset="0"/>
                                      </a:rPr>
                                      <m:t>𝑡</m:t>
                                    </m:r>
                                  </m:sub>
                                </m:sSub>
                              </m:e>
                              <m:e>
                                <m:sSub>
                                  <m:sSubPr>
                                    <m:ctrlPr>
                                      <a:rPr lang="ar-AE" sz="2400" i="1">
                                        <a:latin typeface="Cambria Math" panose="02040503050406030204" pitchFamily="18" charset="0"/>
                                        <a:ea typeface="Times New Roman" panose="02020603050405020304" pitchFamily="18" charset="0"/>
                                        <a:cs typeface="Times New Roman" panose="02020603050405020304" pitchFamily="18" charset="0"/>
                                      </a:rPr>
                                    </m:ctrlPr>
                                  </m:sSubPr>
                                  <m:e>
                                    <m:r>
                                      <a:rPr lang="ar-AE" sz="2400" i="1">
                                        <a:latin typeface="Cambria Math" panose="02040503050406030204" pitchFamily="18" charset="0"/>
                                        <a:ea typeface="Times New Roman" panose="02020603050405020304" pitchFamily="18" charset="0"/>
                                        <a:cs typeface="Times New Roman" panose="02020603050405020304" pitchFamily="18" charset="0"/>
                                      </a:rPr>
                                      <m:t>𝑠</m:t>
                                    </m:r>
                                  </m:e>
                                  <m:sub>
                                    <m:r>
                                      <a:rPr lang="ar-AE" sz="2400" i="1">
                                        <a:latin typeface="Cambria Math" panose="02040503050406030204" pitchFamily="18" charset="0"/>
                                        <a:ea typeface="Times New Roman" panose="02020603050405020304" pitchFamily="18" charset="0"/>
                                        <a:cs typeface="Times New Roman" panose="02020603050405020304" pitchFamily="18" charset="0"/>
                                      </a:rPr>
                                      <m:t>𝑡</m:t>
                                    </m:r>
                                  </m:sub>
                                </m:sSub>
                              </m:e>
                            </m:d>
                          </m:den>
                        </m:f>
                        <m:r>
                          <a:rPr lang="en-US" sz="2400" b="0" i="1" smtClean="0">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2400" i="1" smtClean="0">
                                <a:latin typeface="Cambria Math" panose="02040503050406030204" pitchFamily="18" charset="0"/>
                              </a:rPr>
                            </m:ctrlPr>
                          </m:sSubPr>
                          <m:e>
                            <m:acc>
                              <m:accPr>
                                <m:chr m:val="̂"/>
                                <m:ctrlPr>
                                  <a:rPr lang="en-US" sz="2400" i="1">
                                    <a:latin typeface="Cambria Math" panose="02040503050406030204" pitchFamily="18" charset="0"/>
                                    <a:cs typeface="Times New Roman" panose="02020603050405020304" pitchFamily="18" charset="0"/>
                                  </a:rPr>
                                </m:ctrlPr>
                              </m:accPr>
                              <m:e>
                                <m:r>
                                  <a:rPr lang="en-US" sz="2400" i="1">
                                    <a:latin typeface="Cambria Math" panose="02040503050406030204" pitchFamily="18" charset="0"/>
                                    <a:cs typeface="Times New Roman" panose="02020603050405020304" pitchFamily="18" charset="0"/>
                                  </a:rPr>
                                  <m:t>𝐴</m:t>
                                </m:r>
                              </m:e>
                            </m:acc>
                          </m:e>
                          <m:sub>
                            <m:r>
                              <a:rPr lang="en-US" sz="2400" b="0" i="1" smtClean="0">
                                <a:latin typeface="Cambria Math" panose="02040503050406030204" pitchFamily="18" charset="0"/>
                              </a:rPr>
                              <m:t>𝑡</m:t>
                            </m:r>
                          </m:sub>
                        </m:sSub>
                      </m:e>
                    </m:d>
                  </m:oMath>
                </a14:m>
                <a:r>
                  <a:rPr lang="en-US" sz="2400" dirty="0">
                    <a:latin typeface="+mj-lt"/>
                    <a:cs typeface="Times New Roman" panose="02020603050405020304" pitchFamily="18" charset="0"/>
                  </a:rPr>
                  <a:t> </a:t>
                </a:r>
              </a:p>
              <a:p>
                <a:r>
                  <a:rPr lang="en-US" sz="2400" dirty="0">
                    <a:latin typeface="+mj-lt"/>
                    <a:cs typeface="Times New Roman" panose="02020603050405020304" pitchFamily="18" charset="0"/>
                  </a:rPr>
                  <a:t>subj to</a:t>
                </a:r>
              </a:p>
              <a:p>
                <a:r>
                  <a:rPr lang="en-US" sz="2400" dirty="0">
                    <a:latin typeface="+mj-lt"/>
                    <a:cs typeface="Times New Roman" panose="02020603050405020304" pitchFamily="18" charset="0"/>
                  </a:rPr>
                  <a:t>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𝐸</m:t>
                        </m:r>
                      </m:e>
                    </m:acc>
                  </m:oMath>
                </a14:m>
                <a:r>
                  <a:rPr lang="en-US" sz="2400" dirty="0">
                    <a:latin typeface="+mj-lt"/>
                    <a:cs typeface="Times New Roman" panose="02020603050405020304" pitchFamily="18" charset="0"/>
                  </a:rPr>
                  <a:t>[KL[</a:t>
                </a:r>
                <a14:m>
                  <m:oMath xmlns:m="http://schemas.openxmlformats.org/officeDocument/2006/math">
                    <m:sSub>
                      <m:sSubPr>
                        <m:ctrlPr>
                          <a:rPr lang="el-GR" sz="2400" b="0" i="1" smtClean="0">
                            <a:latin typeface="Cambria Math" panose="02040503050406030204" pitchFamily="18" charset="0"/>
                          </a:rPr>
                        </m:ctrlPr>
                      </m:sSubPr>
                      <m:e>
                        <m:r>
                          <m:rPr>
                            <m:sty m:val="p"/>
                          </m:rPr>
                          <a:rPr lang="el-GR" sz="2400" b="0" i="0" smtClean="0">
                            <a:latin typeface="Cambria Math" panose="02040503050406030204" pitchFamily="18" charset="0"/>
                          </a:rPr>
                          <m:t>Π</m:t>
                        </m:r>
                      </m:e>
                      <m:sub>
                        <m:r>
                          <a:rPr lang="el-GR" sz="2400" b="0" i="1" smtClean="0">
                            <a:latin typeface="Cambria Math" panose="02040503050406030204" pitchFamily="18" charset="0"/>
                          </a:rPr>
                          <m:t>𝜃</m:t>
                        </m:r>
                        <m:r>
                          <a:rPr lang="en-US" sz="2400" b="0" i="1" smtClean="0">
                            <a:latin typeface="Cambria Math" panose="02040503050406030204" pitchFamily="18" charset="0"/>
                          </a:rPr>
                          <m:t>𝑜𝑙𝑑</m:t>
                        </m:r>
                      </m:sub>
                    </m:sSub>
                    <m:d>
                      <m:dPr>
                        <m:endChr m:val="|"/>
                        <m:ctrlPr>
                          <a:rPr lang="el-GR" sz="2400" b="0" i="1" smtClean="0">
                            <a:latin typeface="Cambria Math" panose="02040503050406030204" pitchFamily="18" charset="0"/>
                          </a:rPr>
                        </m:ctrlPr>
                      </m:dPr>
                      <m:e>
                        <m:r>
                          <a:rPr lang="el-GR"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 </m:t>
                        </m:r>
                      </m:e>
                    </m:d>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𝑡</m:t>
                        </m:r>
                      </m:sub>
                    </m:sSub>
                    <m:r>
                      <a:rPr lang="el-GR" sz="2400" b="0" i="1" smtClean="0">
                        <a:latin typeface="Cambria Math" panose="02040503050406030204" pitchFamily="18" charset="0"/>
                      </a:rPr>
                      <m:t>)</m:t>
                    </m:r>
                  </m:oMath>
                </a14:m>
                <a:r>
                  <a:rPr lang="en-US" sz="2400" dirty="0"/>
                  <a:t>,</a:t>
                </a:r>
                <a14:m>
                  <m:oMath xmlns:m="http://schemas.openxmlformats.org/officeDocument/2006/math">
                    <m:sSub>
                      <m:sSubPr>
                        <m:ctrlPr>
                          <a:rPr lang="el-GR" sz="2400" i="1">
                            <a:latin typeface="Cambria Math" panose="02040503050406030204" pitchFamily="18" charset="0"/>
                          </a:rPr>
                        </m:ctrlPr>
                      </m:sSubPr>
                      <m:e>
                        <m:r>
                          <m:rPr>
                            <m:sty m:val="p"/>
                          </m:rPr>
                          <a:rPr lang="el-GR" sz="2400">
                            <a:latin typeface="Cambria Math" panose="02040503050406030204" pitchFamily="18" charset="0"/>
                          </a:rPr>
                          <m:t>Π</m:t>
                        </m:r>
                      </m:e>
                      <m:sub>
                        <m:r>
                          <a:rPr lang="el-GR" sz="2400" i="1">
                            <a:latin typeface="Cambria Math" panose="02040503050406030204" pitchFamily="18" charset="0"/>
                          </a:rPr>
                          <m:t>𝜃</m:t>
                        </m:r>
                      </m:sub>
                    </m:sSub>
                    <m:d>
                      <m:dPr>
                        <m:endChr m:val="|"/>
                        <m:ctrlPr>
                          <a:rPr lang="el-GR" sz="2400" i="1">
                            <a:latin typeface="Cambria Math" panose="02040503050406030204" pitchFamily="18" charset="0"/>
                          </a:rPr>
                        </m:ctrlPr>
                      </m:dPr>
                      <m:e>
                        <m:r>
                          <a:rPr lang="el-GR"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 </m:t>
                        </m:r>
                      </m:e>
                    </m:d>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𝑡</m:t>
                        </m:r>
                      </m:sub>
                    </m:sSub>
                    <m:r>
                      <a:rPr lang="el-GR" sz="2400" i="1">
                        <a:latin typeface="Cambria Math" panose="02040503050406030204" pitchFamily="18" charset="0"/>
                      </a:rPr>
                      <m:t>)</m:t>
                    </m:r>
                  </m:oMath>
                </a14:m>
                <a:r>
                  <a:rPr lang="en-US" sz="2400" dirty="0">
                    <a:latin typeface="+mj-lt"/>
                    <a:cs typeface="Times New Roman" panose="02020603050405020304" pitchFamily="18" charset="0"/>
                  </a:rPr>
                  <a:t>]] &lt;= </a:t>
                </a:r>
                <a:r>
                  <a:rPr lang="el-GR" sz="2400" dirty="0">
                    <a:latin typeface="+mj-lt"/>
                    <a:cs typeface="Times New Roman" panose="02020603050405020304" pitchFamily="18" charset="0"/>
                  </a:rPr>
                  <a:t>δ</a:t>
                </a:r>
                <a:r>
                  <a:rPr lang="en-US" sz="2400" dirty="0">
                    <a:latin typeface="+mj-lt"/>
                    <a:cs typeface="Times New Roman" panose="02020603050405020304" pitchFamily="18" charset="0"/>
                  </a:rPr>
                  <a:t> </a:t>
                </a:r>
                <a:endParaRPr lang="ar-AE" sz="2400" dirty="0">
                  <a:latin typeface="+mj-lt"/>
                  <a:cs typeface="Times New Roman" panose="02020603050405020304" pitchFamily="18" charset="0"/>
                </a:endParaRPr>
              </a:p>
              <a:p>
                <a:endParaRPr lang="LID4096" dirty="0"/>
              </a:p>
            </p:txBody>
          </p:sp>
        </mc:Choice>
        <mc:Fallback xmlns="">
          <p:sp>
            <p:nvSpPr>
              <p:cNvPr id="67" name="TextBox 66">
                <a:extLst>
                  <a:ext uri="{FF2B5EF4-FFF2-40B4-BE49-F238E27FC236}">
                    <a16:creationId xmlns:a16="http://schemas.microsoft.com/office/drawing/2014/main" id="{DC50E4A1-A590-43D2-B22A-DF8D8035D616}"/>
                  </a:ext>
                </a:extLst>
              </p:cNvPr>
              <p:cNvSpPr txBox="1">
                <a:spLocks noRot="1" noChangeAspect="1" noMove="1" noResize="1" noEditPoints="1" noAdjustHandles="1" noChangeArrowheads="1" noChangeShapeType="1" noTextEdit="1"/>
              </p:cNvSpPr>
              <p:nvPr/>
            </p:nvSpPr>
            <p:spPr>
              <a:xfrm>
                <a:off x="20391680" y="11415603"/>
                <a:ext cx="10882954" cy="1739707"/>
              </a:xfrm>
              <a:prstGeom prst="rect">
                <a:avLst/>
              </a:prstGeom>
              <a:blipFill>
                <a:blip r:embed="rId19"/>
                <a:stretch>
                  <a:fillRect l="-840"/>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99AEE243-637A-4C2E-BA7B-1B649B0AF059}"/>
                  </a:ext>
                </a:extLst>
              </p:cNvPr>
              <p:cNvSpPr txBox="1"/>
              <p:nvPr/>
            </p:nvSpPr>
            <p:spPr>
              <a:xfrm>
                <a:off x="20352007" y="13317197"/>
                <a:ext cx="11203718" cy="771045"/>
              </a:xfrm>
              <a:prstGeom prst="rect">
                <a:avLst/>
              </a:prstGeom>
              <a:noFill/>
            </p:spPr>
            <p:txBody>
              <a:bodyPr wrap="square" rtlCol="0">
                <a:spAutoFit/>
              </a:bodyPr>
              <a:lstStyle/>
              <a:p>
                <a:r>
                  <a:rPr lang="en-US" sz="2400" dirty="0">
                    <a:latin typeface="+mj-lt"/>
                    <a:cs typeface="Times New Roman" panose="02020603050405020304" pitchFamily="18" charset="0"/>
                  </a:rPr>
                  <a:t>Clipped Surrogate Objective: Prob ratio r</a:t>
                </a:r>
                <a:r>
                  <a:rPr lang="en-US" sz="2400" baseline="-25000" dirty="0">
                    <a:latin typeface="+mj-lt"/>
                    <a:cs typeface="Times New Roman" panose="02020603050405020304" pitchFamily="18" charset="0"/>
                  </a:rPr>
                  <a:t>t</a:t>
                </a:r>
                <a:r>
                  <a:rPr lang="en-US" sz="2400" dirty="0">
                    <a:latin typeface="+mj-lt"/>
                    <a:cs typeface="Times New Roman" panose="02020603050405020304" pitchFamily="18" charset="0"/>
                  </a:rPr>
                  <a:t>(</a:t>
                </a:r>
                <a:r>
                  <a:rPr lang="el-GR" sz="2400" dirty="0">
                    <a:latin typeface="+mj-lt"/>
                    <a:cs typeface="Times New Roman" panose="02020603050405020304" pitchFamily="18" charset="0"/>
                  </a:rPr>
                  <a:t>θ</a:t>
                </a:r>
                <a:r>
                  <a:rPr lang="en-US" sz="2400" dirty="0">
                    <a:latin typeface="+mj-lt"/>
                    <a:cs typeface="Times New Roman" panose="02020603050405020304" pitchFamily="18" charset="0"/>
                  </a:rPr>
                  <a:t>)</a:t>
                </a:r>
                <a:r>
                  <a:rPr lang="el-GR" sz="2400" dirty="0">
                    <a:latin typeface="+mj-lt"/>
                    <a:cs typeface="Times New Roman" panose="02020603050405020304" pitchFamily="18" charset="0"/>
                  </a:rPr>
                  <a:t> </a:t>
                </a:r>
                <a:r>
                  <a:rPr lang="en-US" sz="2400" dirty="0">
                    <a:latin typeface="+mj-lt"/>
                    <a:cs typeface="Times New Roman" panose="02020603050405020304" pitchFamily="18" charset="0"/>
                  </a:rPr>
                  <a:t>= </a:t>
                </a:r>
                <a14:m>
                  <m:oMath xmlns:m="http://schemas.openxmlformats.org/officeDocument/2006/math">
                    <m:f>
                      <m:fPr>
                        <m:ctrlPr>
                          <a:rPr lang="ar-AE" sz="2400" i="1" smtClean="0">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ar-AE" sz="24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ar-AE" sz="2400" i="1">
                                <a:effectLst/>
                                <a:latin typeface="Cambria Math" panose="02040503050406030204" pitchFamily="18" charset="0"/>
                                <a:ea typeface="Times New Roman" panose="02020603050405020304" pitchFamily="18" charset="0"/>
                                <a:cs typeface="Times New Roman" panose="02020603050405020304" pitchFamily="18" charset="0"/>
                              </a:rPr>
                              <m:t>𝜋</m:t>
                            </m:r>
                          </m:e>
                          <m:sub>
                            <m:r>
                              <a:rPr lang="ar-AE" sz="2400" i="1">
                                <a:effectLst/>
                                <a:latin typeface="Cambria Math" panose="02040503050406030204" pitchFamily="18" charset="0"/>
                                <a:ea typeface="Times New Roman" panose="02020603050405020304" pitchFamily="18" charset="0"/>
                                <a:cs typeface="Times New Roman" panose="02020603050405020304" pitchFamily="18" charset="0"/>
                              </a:rPr>
                              <m:t>𝜃</m:t>
                            </m:r>
                          </m:sub>
                        </m:sSub>
                        <m:d>
                          <m:dPr>
                            <m:ctrlPr>
                              <a:rPr lang="ar-AE" sz="2400"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ar-AE" sz="24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ar-AE" sz="2400" i="1">
                                    <a:effectLst/>
                                    <a:latin typeface="Cambria Math" panose="02040503050406030204" pitchFamily="18" charset="0"/>
                                    <a:ea typeface="Times New Roman" panose="02020603050405020304" pitchFamily="18" charset="0"/>
                                    <a:cs typeface="Times New Roman" panose="02020603050405020304" pitchFamily="18" charset="0"/>
                                  </a:rPr>
                                  <m:t>𝛼</m:t>
                                </m:r>
                              </m:e>
                              <m:sub>
                                <m:r>
                                  <a:rPr lang="ar-AE" sz="2400" i="1">
                                    <a:effectLst/>
                                    <a:latin typeface="Cambria Math" panose="02040503050406030204" pitchFamily="18" charset="0"/>
                                    <a:ea typeface="Times New Roman" panose="02020603050405020304" pitchFamily="18" charset="0"/>
                                    <a:cs typeface="Times New Roman" panose="02020603050405020304" pitchFamily="18" charset="0"/>
                                  </a:rPr>
                                  <m:t>𝑡</m:t>
                                </m:r>
                              </m:sub>
                            </m:sSub>
                          </m:e>
                          <m:e>
                            <m:sSub>
                              <m:sSubPr>
                                <m:ctrlPr>
                                  <a:rPr lang="ar-AE" sz="24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ar-AE" sz="2400" i="1">
                                    <a:effectLst/>
                                    <a:latin typeface="Cambria Math" panose="02040503050406030204" pitchFamily="18" charset="0"/>
                                    <a:ea typeface="Times New Roman" panose="02020603050405020304" pitchFamily="18" charset="0"/>
                                    <a:cs typeface="Times New Roman" panose="02020603050405020304" pitchFamily="18" charset="0"/>
                                  </a:rPr>
                                  <m:t>𝑠</m:t>
                                </m:r>
                              </m:e>
                              <m:sub>
                                <m:r>
                                  <a:rPr lang="ar-AE" sz="2400" i="1">
                                    <a:effectLst/>
                                    <a:latin typeface="Cambria Math" panose="02040503050406030204" pitchFamily="18" charset="0"/>
                                    <a:ea typeface="Times New Roman" panose="02020603050405020304" pitchFamily="18" charset="0"/>
                                    <a:cs typeface="Times New Roman" panose="02020603050405020304" pitchFamily="18" charset="0"/>
                                  </a:rPr>
                                  <m:t>𝑡</m:t>
                                </m:r>
                              </m:sub>
                            </m:sSub>
                          </m:e>
                        </m:d>
                      </m:num>
                      <m:den>
                        <m:sSub>
                          <m:sSubPr>
                            <m:ctrlPr>
                              <a:rPr lang="ar-AE" sz="2400" i="1">
                                <a:effectLst/>
                                <a:latin typeface="Cambria Math" panose="02040503050406030204" pitchFamily="18" charset="0"/>
                                <a:ea typeface="Times New Roman" panose="02020603050405020304" pitchFamily="18" charset="0"/>
                                <a:cs typeface="Times New Roman" panose="02020603050405020304" pitchFamily="18" charset="0"/>
                              </a:rPr>
                            </m:ctrlPr>
                          </m:sSubPr>
                          <m:e>
                            <m:sSub>
                              <m:sSubPr>
                                <m:ctrlPr>
                                  <a:rPr lang="ar-AE" sz="24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ar-AE" sz="2400" i="1">
                                    <a:effectLst/>
                                    <a:latin typeface="Cambria Math" panose="02040503050406030204" pitchFamily="18" charset="0"/>
                                    <a:ea typeface="Times New Roman" panose="02020603050405020304" pitchFamily="18" charset="0"/>
                                    <a:cs typeface="Times New Roman" panose="02020603050405020304" pitchFamily="18" charset="0"/>
                                  </a:rPr>
                                  <m:t>𝜋</m:t>
                                </m:r>
                              </m:e>
                              <m:sub>
                                <m:r>
                                  <a:rPr lang="ar-AE" sz="2400" i="1">
                                    <a:effectLst/>
                                    <a:latin typeface="Cambria Math" panose="02040503050406030204" pitchFamily="18" charset="0"/>
                                    <a:ea typeface="Times New Roman" panose="02020603050405020304" pitchFamily="18" charset="0"/>
                                    <a:cs typeface="Times New Roman" panose="02020603050405020304" pitchFamily="18" charset="0"/>
                                  </a:rPr>
                                  <m:t>𝜃</m:t>
                                </m:r>
                              </m:sub>
                            </m:sSub>
                          </m:e>
                          <m:sub>
                            <m:r>
                              <a:rPr lang="ar-AE" sz="2400" i="1">
                                <a:effectLst/>
                                <a:latin typeface="Cambria Math" panose="02040503050406030204" pitchFamily="18" charset="0"/>
                                <a:ea typeface="Times New Roman" panose="02020603050405020304" pitchFamily="18" charset="0"/>
                                <a:cs typeface="Times New Roman" panose="02020603050405020304" pitchFamily="18" charset="0"/>
                              </a:rPr>
                              <m:t>𝑜𝑙𝑑</m:t>
                            </m:r>
                          </m:sub>
                        </m:sSub>
                        <m:d>
                          <m:dPr>
                            <m:ctrlPr>
                              <a:rPr lang="ar-AE" sz="2400"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ar-AE" sz="24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ar-AE" sz="2400" i="1">
                                    <a:effectLst/>
                                    <a:latin typeface="Cambria Math" panose="02040503050406030204" pitchFamily="18" charset="0"/>
                                    <a:ea typeface="Times New Roman" panose="02020603050405020304" pitchFamily="18" charset="0"/>
                                    <a:cs typeface="Times New Roman" panose="02020603050405020304" pitchFamily="18" charset="0"/>
                                  </a:rPr>
                                  <m:t>𝛼</m:t>
                                </m:r>
                              </m:e>
                              <m:sub>
                                <m:r>
                                  <a:rPr lang="ar-AE" sz="2400" i="1">
                                    <a:effectLst/>
                                    <a:latin typeface="Cambria Math" panose="02040503050406030204" pitchFamily="18" charset="0"/>
                                    <a:ea typeface="Times New Roman" panose="02020603050405020304" pitchFamily="18" charset="0"/>
                                    <a:cs typeface="Times New Roman" panose="02020603050405020304" pitchFamily="18" charset="0"/>
                                  </a:rPr>
                                  <m:t>𝑡</m:t>
                                </m:r>
                              </m:sub>
                            </m:sSub>
                          </m:e>
                          <m:e>
                            <m:sSub>
                              <m:sSubPr>
                                <m:ctrlPr>
                                  <a:rPr lang="ar-AE" sz="24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ar-AE" sz="2400" i="1">
                                    <a:effectLst/>
                                    <a:latin typeface="Cambria Math" panose="02040503050406030204" pitchFamily="18" charset="0"/>
                                    <a:ea typeface="Times New Roman" panose="02020603050405020304" pitchFamily="18" charset="0"/>
                                    <a:cs typeface="Times New Roman" panose="02020603050405020304" pitchFamily="18" charset="0"/>
                                  </a:rPr>
                                  <m:t>𝑠</m:t>
                                </m:r>
                              </m:e>
                              <m:sub>
                                <m:r>
                                  <a:rPr lang="ar-AE" sz="2400" i="1">
                                    <a:effectLst/>
                                    <a:latin typeface="Cambria Math" panose="02040503050406030204" pitchFamily="18" charset="0"/>
                                    <a:ea typeface="Times New Roman" panose="02020603050405020304" pitchFamily="18" charset="0"/>
                                    <a:cs typeface="Times New Roman" panose="02020603050405020304" pitchFamily="18" charset="0"/>
                                  </a:rPr>
                                  <m:t>𝑡</m:t>
                                </m:r>
                              </m:sub>
                            </m:sSub>
                          </m:e>
                        </m:d>
                      </m:den>
                    </m:f>
                  </m:oMath>
                </a14:m>
                <a:r>
                  <a:rPr lang="en-US" sz="2400" dirty="0">
                    <a:latin typeface="+mj-lt"/>
                    <a:cs typeface="Times New Roman" panose="02020603050405020304" pitchFamily="18" charset="0"/>
                  </a:rPr>
                  <a:t>  , so </a:t>
                </a:r>
                <a:r>
                  <a:rPr lang="en-US" sz="2400" dirty="0">
                    <a:cs typeface="Times New Roman" panose="02020603050405020304" pitchFamily="18" charset="0"/>
                  </a:rPr>
                  <a:t>r(</a:t>
                </a:r>
                <a:r>
                  <a:rPr lang="el-GR" sz="2400" dirty="0">
                    <a:cs typeface="Times New Roman" panose="02020603050405020304" pitchFamily="18" charset="0"/>
                  </a:rPr>
                  <a:t>θ</a:t>
                </a:r>
                <a:r>
                  <a:rPr lang="en-US" sz="2400" baseline="-25000" dirty="0">
                    <a:cs typeface="Times New Roman" panose="02020603050405020304" pitchFamily="18" charset="0"/>
                  </a:rPr>
                  <a:t>old</a:t>
                </a:r>
                <a:r>
                  <a:rPr lang="en-US" sz="2400" dirty="0">
                    <a:cs typeface="Times New Roman" panose="02020603050405020304" pitchFamily="18" charset="0"/>
                  </a:rPr>
                  <a:t>) = 1</a:t>
                </a:r>
                <a:r>
                  <a:rPr lang="en-US" sz="2400" dirty="0">
                    <a:latin typeface="+mj-lt"/>
                    <a:cs typeface="Times New Roman" panose="02020603050405020304" pitchFamily="18" charset="0"/>
                  </a:rPr>
                  <a:t>   </a:t>
                </a:r>
                <a:endParaRPr lang="LID4096" sz="2400" dirty="0"/>
              </a:p>
            </p:txBody>
          </p:sp>
        </mc:Choice>
        <mc:Fallback xmlns="">
          <p:sp>
            <p:nvSpPr>
              <p:cNvPr id="69" name="TextBox 68">
                <a:extLst>
                  <a:ext uri="{FF2B5EF4-FFF2-40B4-BE49-F238E27FC236}">
                    <a16:creationId xmlns:a16="http://schemas.microsoft.com/office/drawing/2014/main" id="{99AEE243-637A-4C2E-BA7B-1B649B0AF059}"/>
                  </a:ext>
                </a:extLst>
              </p:cNvPr>
              <p:cNvSpPr txBox="1">
                <a:spLocks noRot="1" noChangeAspect="1" noMove="1" noResize="1" noEditPoints="1" noAdjustHandles="1" noChangeArrowheads="1" noChangeShapeType="1" noTextEdit="1"/>
              </p:cNvSpPr>
              <p:nvPr/>
            </p:nvSpPr>
            <p:spPr>
              <a:xfrm>
                <a:off x="20352007" y="13317197"/>
                <a:ext cx="11203718" cy="771045"/>
              </a:xfrm>
              <a:prstGeom prst="rect">
                <a:avLst/>
              </a:prstGeom>
              <a:blipFill>
                <a:blip r:embed="rId20"/>
                <a:stretch>
                  <a:fillRect l="-871"/>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E390808E-CF35-438B-B21E-1D024FB375D6}"/>
                  </a:ext>
                </a:extLst>
              </p:cNvPr>
              <p:cNvSpPr txBox="1"/>
              <p:nvPr/>
            </p:nvSpPr>
            <p:spPr>
              <a:xfrm>
                <a:off x="20346739" y="14309045"/>
                <a:ext cx="10061729" cy="1059457"/>
              </a:xfrm>
              <a:prstGeom prst="rect">
                <a:avLst/>
              </a:prstGeom>
              <a:noFill/>
            </p:spPr>
            <p:txBody>
              <a:bodyPr wrap="square" rtlCol="0">
                <a:spAutoFit/>
              </a:bodyPr>
              <a:lstStyle/>
              <a:p>
                <a:pPr/>
                <a:r>
                  <a:rPr lang="en-US" sz="2400" dirty="0">
                    <a:effectLst/>
                    <a:latin typeface="+mj-lt"/>
                    <a:ea typeface="Times New Roman" panose="02020603050405020304" pitchFamily="18" charset="0"/>
                    <a:cs typeface="Times New Roman" panose="02020603050405020304" pitchFamily="18" charset="0"/>
                  </a:rPr>
                  <a:t>Main objective function:</a:t>
                </a:r>
                <a:br>
                  <a:rPr lang="el-GR" sz="2400" i="1" dirty="0">
                    <a:effectLst/>
                    <a:latin typeface="Cambria Math" panose="02040503050406030204" pitchFamily="18" charset="0"/>
                    <a:ea typeface="Times New Roman" panose="02020603050405020304" pitchFamily="18" charset="0"/>
                    <a:cs typeface="Times New Roman" panose="02020603050405020304" pitchFamily="18" charset="0"/>
                  </a:rPr>
                </a:br>
                <a14:m>
                  <m:oMathPara xmlns:m="http://schemas.openxmlformats.org/officeDocument/2006/math">
                    <m:oMathParaPr>
                      <m:jc m:val="centerGroup"/>
                    </m:oMathParaPr>
                    <m:oMath xmlns:m="http://schemas.openxmlformats.org/officeDocument/2006/math">
                      <m:sSup>
                        <m:sSupPr>
                          <m:ctrlPr>
                            <a:rPr lang="ar-AE" sz="2400" i="1" smtClean="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ar-AE" sz="2400" i="1">
                              <a:effectLst/>
                              <a:latin typeface="Cambria Math" panose="02040503050406030204" pitchFamily="18" charset="0"/>
                              <a:ea typeface="Times New Roman" panose="02020603050405020304" pitchFamily="18" charset="0"/>
                              <a:cs typeface="Times New Roman" panose="02020603050405020304" pitchFamily="18" charset="0"/>
                            </a:rPr>
                            <m:t>𝐿</m:t>
                          </m:r>
                        </m:e>
                        <m:sup>
                          <m:r>
                            <a:rPr lang="ar-AE" sz="2400" i="1">
                              <a:effectLst/>
                              <a:latin typeface="Cambria Math" panose="02040503050406030204" pitchFamily="18" charset="0"/>
                              <a:ea typeface="Times New Roman" panose="02020603050405020304" pitchFamily="18" charset="0"/>
                              <a:cs typeface="Times New Roman" panose="02020603050405020304" pitchFamily="18" charset="0"/>
                            </a:rPr>
                            <m:t>𝐶𝐿𝐼𝑃</m:t>
                          </m:r>
                        </m:sup>
                      </m:sSup>
                      <m:d>
                        <m:dPr>
                          <m:ctrlPr>
                            <a:rPr lang="ar-AE" sz="24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ar-AE" sz="2400" i="1">
                              <a:effectLst/>
                              <a:latin typeface="Cambria Math" panose="02040503050406030204" pitchFamily="18" charset="0"/>
                              <a:ea typeface="Times New Roman" panose="02020603050405020304" pitchFamily="18" charset="0"/>
                              <a:cs typeface="Times New Roman" panose="02020603050405020304" pitchFamily="18" charset="0"/>
                            </a:rPr>
                            <m:t>𝜃</m:t>
                          </m:r>
                        </m:e>
                      </m:d>
                      <m:r>
                        <a:rPr lang="ar-AE" sz="2400" i="1">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𝐸</m:t>
                          </m:r>
                        </m:e>
                      </m:acc>
                      <m:r>
                        <a:rPr lang="en-US" sz="2400" i="1" baseline="-25000">
                          <a:latin typeface="Cambria Math" panose="02040503050406030204" pitchFamily="18" charset="0"/>
                        </a:rPr>
                        <m:t>𝑡</m:t>
                      </m:r>
                      <m:r>
                        <a:rPr lang="ar-AE" sz="2400" i="1">
                          <a:effectLst/>
                          <a:latin typeface="Cambria Math" panose="02040503050406030204" pitchFamily="18" charset="0"/>
                          <a:ea typeface="Times New Roman" panose="02020603050405020304" pitchFamily="18" charset="0"/>
                          <a:cs typeface="Times New Roman" panose="02020603050405020304" pitchFamily="18" charset="0"/>
                        </a:rPr>
                        <m:t>​​[</m:t>
                      </m:r>
                      <m:r>
                        <a:rPr lang="ar-AE" sz="2400" i="1">
                          <a:effectLst/>
                          <a:latin typeface="Cambria Math" panose="02040503050406030204" pitchFamily="18" charset="0"/>
                          <a:ea typeface="Times New Roman" panose="02020603050405020304" pitchFamily="18" charset="0"/>
                          <a:cs typeface="Times New Roman" panose="02020603050405020304" pitchFamily="18" charset="0"/>
                        </a:rPr>
                        <m:t>𝑚𝑖𝑛</m:t>
                      </m:r>
                      <m:r>
                        <a:rPr lang="ar-AE" sz="24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ar-AE" sz="24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ar-AE" sz="2400" i="1">
                              <a:effectLst/>
                              <a:latin typeface="Cambria Math" panose="02040503050406030204" pitchFamily="18" charset="0"/>
                              <a:ea typeface="Times New Roman" panose="02020603050405020304" pitchFamily="18" charset="0"/>
                              <a:cs typeface="Times New Roman" panose="02020603050405020304" pitchFamily="18" charset="0"/>
                            </a:rPr>
                            <m:t>𝑟</m:t>
                          </m:r>
                        </m:e>
                        <m:sub>
                          <m:r>
                            <a:rPr lang="ar-AE" sz="2400" i="1">
                              <a:effectLst/>
                              <a:latin typeface="Cambria Math" panose="02040503050406030204" pitchFamily="18" charset="0"/>
                              <a:ea typeface="Times New Roman" panose="02020603050405020304" pitchFamily="18" charset="0"/>
                              <a:cs typeface="Times New Roman" panose="02020603050405020304" pitchFamily="18" charset="0"/>
                            </a:rPr>
                            <m:t>𝑡</m:t>
                          </m:r>
                        </m:sub>
                      </m:sSub>
                      <m:r>
                        <a:rPr lang="ar-AE" sz="2400" i="1">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ar-AE" sz="24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ar-AE" sz="2400" i="1">
                              <a:effectLst/>
                              <a:latin typeface="Cambria Math" panose="02040503050406030204" pitchFamily="18" charset="0"/>
                              <a:ea typeface="Times New Roman" panose="02020603050405020304" pitchFamily="18" charset="0"/>
                              <a:cs typeface="Times New Roman" panose="02020603050405020304" pitchFamily="18" charset="0"/>
                            </a:rPr>
                            <m:t>𝜃</m:t>
                          </m:r>
                        </m:e>
                      </m:d>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cs typeface="Times New Roman" panose="02020603050405020304" pitchFamily="18" charset="0"/>
                                </a:rPr>
                              </m:ctrlPr>
                            </m:accPr>
                            <m:e>
                              <m:r>
                                <a:rPr lang="en-US" sz="2400" i="1">
                                  <a:latin typeface="Cambria Math" panose="02040503050406030204" pitchFamily="18" charset="0"/>
                                  <a:cs typeface="Times New Roman" panose="02020603050405020304" pitchFamily="18" charset="0"/>
                                </a:rPr>
                                <m:t>𝐴</m:t>
                              </m:r>
                            </m:e>
                          </m:acc>
                        </m:e>
                        <m:sub>
                          <m:r>
                            <a:rPr lang="en-US" sz="2400" i="1">
                              <a:latin typeface="Cambria Math" panose="02040503050406030204" pitchFamily="18" charset="0"/>
                            </a:rPr>
                            <m:t>𝑡</m:t>
                          </m:r>
                        </m:sub>
                      </m:sSub>
                      <m:r>
                        <a:rPr lang="ar-AE" sz="2400" i="1">
                          <a:effectLst/>
                          <a:latin typeface="Cambria Math" panose="02040503050406030204" pitchFamily="18" charset="0"/>
                          <a:ea typeface="Times New Roman" panose="02020603050405020304" pitchFamily="18" charset="0"/>
                          <a:cs typeface="Times New Roman" panose="02020603050405020304" pitchFamily="18" charset="0"/>
                        </a:rPr>
                        <m:t>​</m:t>
                      </m:r>
                      <m:r>
                        <a:rPr lang="el-GR" sz="2400" b="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ar-AE" sz="2400" i="1">
                          <a:effectLst/>
                          <a:latin typeface="Cambria Math" panose="02040503050406030204" pitchFamily="18" charset="0"/>
                          <a:ea typeface="Times New Roman" panose="02020603050405020304" pitchFamily="18" charset="0"/>
                          <a:cs typeface="Times New Roman" panose="02020603050405020304" pitchFamily="18" charset="0"/>
                        </a:rPr>
                        <m:t>,</m:t>
                      </m:r>
                      <m:r>
                        <a:rPr lang="el-GR" sz="2400" b="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ar-AE" sz="2400" i="1">
                          <a:effectLst/>
                          <a:latin typeface="Cambria Math" panose="02040503050406030204" pitchFamily="18" charset="0"/>
                          <a:ea typeface="Times New Roman" panose="02020603050405020304" pitchFamily="18" charset="0"/>
                          <a:cs typeface="Times New Roman" panose="02020603050405020304" pitchFamily="18" charset="0"/>
                        </a:rPr>
                        <m:t>𝑐𝑙𝑖𝑝</m:t>
                      </m:r>
                      <m:d>
                        <m:dPr>
                          <m:ctrlPr>
                            <a:rPr lang="ar-AE" sz="2400"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ar-AE" sz="24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ar-AE" sz="2400" i="1">
                                  <a:effectLst/>
                                  <a:latin typeface="Cambria Math" panose="02040503050406030204" pitchFamily="18" charset="0"/>
                                  <a:ea typeface="Times New Roman" panose="02020603050405020304" pitchFamily="18" charset="0"/>
                                  <a:cs typeface="Times New Roman" panose="02020603050405020304" pitchFamily="18" charset="0"/>
                                </a:rPr>
                                <m:t>𝑟</m:t>
                              </m:r>
                            </m:e>
                            <m:sub>
                              <m:r>
                                <a:rPr lang="ar-AE" sz="2400" i="1">
                                  <a:effectLst/>
                                  <a:latin typeface="Cambria Math" panose="02040503050406030204" pitchFamily="18" charset="0"/>
                                  <a:ea typeface="Times New Roman" panose="02020603050405020304" pitchFamily="18" charset="0"/>
                                  <a:cs typeface="Times New Roman" panose="02020603050405020304" pitchFamily="18" charset="0"/>
                                </a:rPr>
                                <m:t>𝑡</m:t>
                              </m:r>
                            </m:sub>
                          </m:sSub>
                          <m:r>
                            <a:rPr lang="ar-AE" sz="2400" i="1">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ar-AE" sz="24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ar-AE" sz="2400" i="1">
                                  <a:effectLst/>
                                  <a:latin typeface="Cambria Math" panose="02040503050406030204" pitchFamily="18" charset="0"/>
                                  <a:ea typeface="Times New Roman" panose="02020603050405020304" pitchFamily="18" charset="0"/>
                                  <a:cs typeface="Times New Roman" panose="02020603050405020304" pitchFamily="18" charset="0"/>
                                </a:rPr>
                                <m:t>𝜃</m:t>
                              </m:r>
                            </m:e>
                          </m:d>
                          <m:r>
                            <a:rPr lang="ar-AE" sz="2400" i="1">
                              <a:effectLst/>
                              <a:latin typeface="Cambria Math" panose="02040503050406030204" pitchFamily="18" charset="0"/>
                              <a:ea typeface="Times New Roman" panose="02020603050405020304" pitchFamily="18" charset="0"/>
                              <a:cs typeface="Times New Roman" panose="02020603050405020304" pitchFamily="18" charset="0"/>
                            </a:rPr>
                            <m:t>,</m:t>
                          </m:r>
                          <m:r>
                            <a:rPr lang="ar-AE" sz="2400" i="1">
                              <a:effectLst/>
                              <a:latin typeface="Cambria Math" panose="02040503050406030204" pitchFamily="18" charset="0"/>
                              <a:ea typeface="Times New Roman" panose="02020603050405020304" pitchFamily="18" charset="0"/>
                              <a:cs typeface="Times New Roman" panose="02020603050405020304" pitchFamily="18" charset="0"/>
                            </a:rPr>
                            <m:t>1</m:t>
                          </m:r>
                          <m:r>
                            <a:rPr lang="ar-AE" sz="2400" i="1">
                              <a:effectLst/>
                              <a:latin typeface="Cambria Math" panose="02040503050406030204" pitchFamily="18" charset="0"/>
                              <a:ea typeface="Times New Roman" panose="02020603050405020304" pitchFamily="18" charset="0"/>
                              <a:cs typeface="Times New Roman" panose="02020603050405020304" pitchFamily="18" charset="0"/>
                            </a:rPr>
                            <m:t>−</m:t>
                          </m:r>
                          <m:r>
                            <a:rPr lang="ar-AE" sz="2400" i="1">
                              <a:effectLst/>
                              <a:latin typeface="Cambria Math" panose="02040503050406030204" pitchFamily="18" charset="0"/>
                              <a:ea typeface="Times New Roman" panose="02020603050405020304" pitchFamily="18" charset="0"/>
                              <a:cs typeface="Times New Roman" panose="02020603050405020304" pitchFamily="18" charset="0"/>
                            </a:rPr>
                            <m:t>𝜖</m:t>
                          </m:r>
                          <m:r>
                            <a:rPr lang="ar-AE" sz="2400" i="1">
                              <a:effectLst/>
                              <a:latin typeface="Cambria Math" panose="02040503050406030204" pitchFamily="18" charset="0"/>
                              <a:ea typeface="Times New Roman" panose="02020603050405020304" pitchFamily="18" charset="0"/>
                              <a:cs typeface="Times New Roman" panose="02020603050405020304" pitchFamily="18" charset="0"/>
                            </a:rPr>
                            <m:t>,</m:t>
                          </m:r>
                          <m:r>
                            <a:rPr lang="ar-AE" sz="2400" i="1">
                              <a:effectLst/>
                              <a:latin typeface="Cambria Math" panose="02040503050406030204" pitchFamily="18" charset="0"/>
                              <a:ea typeface="Times New Roman" panose="02020603050405020304" pitchFamily="18" charset="0"/>
                              <a:cs typeface="Times New Roman" panose="02020603050405020304" pitchFamily="18" charset="0"/>
                            </a:rPr>
                            <m:t>1</m:t>
                          </m:r>
                          <m:r>
                            <a:rPr lang="ar-AE" sz="2400" i="1">
                              <a:effectLst/>
                              <a:latin typeface="Cambria Math" panose="02040503050406030204" pitchFamily="18" charset="0"/>
                              <a:ea typeface="Times New Roman" panose="02020603050405020304" pitchFamily="18" charset="0"/>
                              <a:cs typeface="Times New Roman" panose="02020603050405020304" pitchFamily="18" charset="0"/>
                            </a:rPr>
                            <m:t>+</m:t>
                          </m:r>
                          <m:r>
                            <a:rPr lang="ar-AE" sz="2400" i="1">
                              <a:effectLst/>
                              <a:latin typeface="Cambria Math" panose="02040503050406030204" pitchFamily="18" charset="0"/>
                              <a:ea typeface="Times New Roman" panose="02020603050405020304" pitchFamily="18" charset="0"/>
                              <a:cs typeface="Times New Roman" panose="02020603050405020304" pitchFamily="18" charset="0"/>
                            </a:rPr>
                            <m:t>𝜖</m:t>
                          </m:r>
                        </m:e>
                      </m:d>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cs typeface="Times New Roman" panose="02020603050405020304" pitchFamily="18" charset="0"/>
                                </a:rPr>
                              </m:ctrlPr>
                            </m:accPr>
                            <m:e>
                              <m:r>
                                <a:rPr lang="en-US" sz="2400" i="1">
                                  <a:latin typeface="Cambria Math" panose="02040503050406030204" pitchFamily="18" charset="0"/>
                                  <a:cs typeface="Times New Roman" panose="02020603050405020304" pitchFamily="18" charset="0"/>
                                </a:rPr>
                                <m:t>𝐴</m:t>
                              </m:r>
                            </m:e>
                          </m:acc>
                        </m:e>
                        <m:sub>
                          <m:r>
                            <a:rPr lang="en-US" sz="2400" i="1">
                              <a:latin typeface="Cambria Math" panose="02040503050406030204" pitchFamily="18" charset="0"/>
                            </a:rPr>
                            <m:t>𝑡</m:t>
                          </m:r>
                        </m:sub>
                      </m:sSub>
                      <m:r>
                        <a:rPr lang="ar-AE" sz="2400" i="1">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ar-AE"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LID4096" dirty="0"/>
              </a:p>
            </p:txBody>
          </p:sp>
        </mc:Choice>
        <mc:Fallback xmlns="">
          <p:sp>
            <p:nvSpPr>
              <p:cNvPr id="71" name="TextBox 70">
                <a:extLst>
                  <a:ext uri="{FF2B5EF4-FFF2-40B4-BE49-F238E27FC236}">
                    <a16:creationId xmlns:a16="http://schemas.microsoft.com/office/drawing/2014/main" id="{E390808E-CF35-438B-B21E-1D024FB375D6}"/>
                  </a:ext>
                </a:extLst>
              </p:cNvPr>
              <p:cNvSpPr txBox="1">
                <a:spLocks noRot="1" noChangeAspect="1" noMove="1" noResize="1" noEditPoints="1" noAdjustHandles="1" noChangeArrowheads="1" noChangeShapeType="1" noTextEdit="1"/>
              </p:cNvSpPr>
              <p:nvPr/>
            </p:nvSpPr>
            <p:spPr>
              <a:xfrm>
                <a:off x="20346739" y="14309045"/>
                <a:ext cx="10061729" cy="1059457"/>
              </a:xfrm>
              <a:prstGeom prst="rect">
                <a:avLst/>
              </a:prstGeom>
              <a:blipFill>
                <a:blip r:embed="rId21"/>
                <a:stretch>
                  <a:fillRect l="-970" t="-4023"/>
                </a:stretch>
              </a:blipFill>
            </p:spPr>
            <p:txBody>
              <a:bodyPr/>
              <a:lstStyle/>
              <a:p>
                <a:r>
                  <a:rPr lang="el-GR">
                    <a:noFill/>
                  </a:rPr>
                  <a:t> </a:t>
                </a:r>
              </a:p>
            </p:txBody>
          </p:sp>
        </mc:Fallback>
      </mc:AlternateContent>
      <p:pic>
        <p:nvPicPr>
          <p:cNvPr id="30" name="Εικόνα 29">
            <a:extLst>
              <a:ext uri="{FF2B5EF4-FFF2-40B4-BE49-F238E27FC236}">
                <a16:creationId xmlns:a16="http://schemas.microsoft.com/office/drawing/2014/main" id="{68C06AAC-BF89-469E-88D6-F97812F650E0}"/>
              </a:ext>
            </a:extLst>
          </p:cNvPr>
          <p:cNvPicPr>
            <a:picLocks noChangeAspect="1"/>
          </p:cNvPicPr>
          <p:nvPr/>
        </p:nvPicPr>
        <p:blipFill>
          <a:blip r:embed="rId22"/>
          <a:stretch>
            <a:fillRect/>
          </a:stretch>
        </p:blipFill>
        <p:spPr>
          <a:xfrm>
            <a:off x="22358321" y="15608597"/>
            <a:ext cx="7851985" cy="2223433"/>
          </a:xfrm>
          <a:prstGeom prst="rect">
            <a:avLst/>
          </a:prstGeom>
        </p:spPr>
      </p:pic>
      <p:sp>
        <p:nvSpPr>
          <p:cNvPr id="73" name="TextBox 72">
            <a:extLst>
              <a:ext uri="{FF2B5EF4-FFF2-40B4-BE49-F238E27FC236}">
                <a16:creationId xmlns:a16="http://schemas.microsoft.com/office/drawing/2014/main" id="{52A7BE81-FD6E-428A-86C7-534CFDE21957}"/>
              </a:ext>
            </a:extLst>
          </p:cNvPr>
          <p:cNvSpPr txBox="1"/>
          <p:nvPr/>
        </p:nvSpPr>
        <p:spPr>
          <a:xfrm>
            <a:off x="20357392" y="15638020"/>
            <a:ext cx="3139525" cy="467857"/>
          </a:xfrm>
          <a:prstGeom prst="rect">
            <a:avLst/>
          </a:prstGeom>
          <a:noFill/>
        </p:spPr>
        <p:txBody>
          <a:bodyPr wrap="square" rtlCol="0">
            <a:spAutoFit/>
          </a:bodyPr>
          <a:lstStyle/>
          <a:p>
            <a:r>
              <a:rPr lang="en-US" sz="2400" dirty="0"/>
              <a:t>Algorithm</a:t>
            </a:r>
            <a:r>
              <a:rPr lang="da-DK" sz="2400" dirty="0"/>
              <a:t>:</a:t>
            </a:r>
            <a:endParaRPr lang="LID4096" sz="2400" dirty="0"/>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C1834BD1-A6BC-48FE-BFAD-B479A5755613}"/>
                  </a:ext>
                </a:extLst>
              </p:cNvPr>
              <p:cNvSpPr txBox="1"/>
              <p:nvPr/>
            </p:nvSpPr>
            <p:spPr>
              <a:xfrm>
                <a:off x="20297642" y="18068451"/>
                <a:ext cx="10976991" cy="899584"/>
              </a:xfrm>
              <a:prstGeom prst="rect">
                <a:avLst/>
              </a:prstGeom>
              <a:noFill/>
            </p:spPr>
            <p:txBody>
              <a:bodyPr wrap="square" rtlCol="0">
                <a:spAutoFit/>
              </a:bodyPr>
              <a:lstStyle/>
              <a:p>
                <a:r>
                  <a:rPr lang="en-US" sz="2400" dirty="0"/>
                  <a:t>Final Loss Function – Final training objective: </a:t>
                </a:r>
              </a:p>
              <a:p>
                <a:r>
                  <a:rPr lang="en-US" sz="2400" dirty="0"/>
                  <a:t>                                                 L</a:t>
                </a:r>
                <a:r>
                  <a:rPr lang="en-US" sz="2400" baseline="-25000" dirty="0"/>
                  <a:t>t</a:t>
                </a:r>
                <a:r>
                  <a:rPr lang="en-US" sz="2400" dirty="0"/>
                  <a:t>(</a:t>
                </a:r>
                <a:r>
                  <a:rPr lang="el-GR" sz="2400" dirty="0"/>
                  <a:t>θ</a:t>
                </a:r>
                <a:r>
                  <a:rPr lang="en-US" sz="2400" dirty="0"/>
                  <a:t>)</a:t>
                </a:r>
                <a:r>
                  <a:rPr lang="el-GR" sz="2400" dirty="0"/>
                  <a:t> =</a:t>
                </a:r>
                <a14:m>
                  <m:oMath xmlns:m="http://schemas.openxmlformats.org/officeDocument/2006/math">
                    <m:r>
                      <a:rPr lang="en-US" sz="2400" b="0" i="0" smtClean="0">
                        <a:latin typeface="Cambria Math" panose="02040503050406030204" pitchFamily="18" charset="0"/>
                      </a:rPr>
                      <m:t> </m:t>
                    </m:r>
                    <m:acc>
                      <m:accPr>
                        <m:chr m:val="̂"/>
                        <m:ctrlPr>
                          <a:rPr lang="en-US" sz="2400" i="1">
                            <a:latin typeface="Cambria Math" panose="02040503050406030204" pitchFamily="18" charset="0"/>
                          </a:rPr>
                        </m:ctrlPr>
                      </m:accPr>
                      <m:e>
                        <m:r>
                          <a:rPr lang="en-US" sz="2400" i="1">
                            <a:latin typeface="Cambria Math" panose="02040503050406030204" pitchFamily="18" charset="0"/>
                          </a:rPr>
                          <m:t>𝐸</m:t>
                        </m:r>
                      </m:e>
                    </m:acc>
                    <m:r>
                      <a:rPr lang="en-US" sz="2400" i="1" baseline="-25000">
                        <a:latin typeface="Cambria Math" panose="02040503050406030204" pitchFamily="18" charset="0"/>
                      </a:rPr>
                      <m:t>𝑡</m:t>
                    </m:r>
                  </m:oMath>
                </a14:m>
                <a:r>
                  <a:rPr lang="el-GR" sz="2400" dirty="0"/>
                  <a:t> </a:t>
                </a:r>
                <a14:m>
                  <m:oMath xmlns:m="http://schemas.openxmlformats.org/officeDocument/2006/math">
                    <m:sSup>
                      <m:sSupPr>
                        <m:ctrlPr>
                          <a:rPr lang="ar-AE" sz="2400" i="1">
                            <a:latin typeface="Cambria Math" panose="02040503050406030204" pitchFamily="18" charset="0"/>
                            <a:ea typeface="Times New Roman" panose="02020603050405020304" pitchFamily="18" charset="0"/>
                            <a:cs typeface="Times New Roman" panose="02020603050405020304" pitchFamily="18" charset="0"/>
                          </a:rPr>
                        </m:ctrlPr>
                      </m:sSupPr>
                      <m:e>
                        <m:r>
                          <a:rPr lang="en-US" sz="2400"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ar-AE" sz="240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𝐿</m:t>
                            </m:r>
                          </m:e>
                          <m:sub>
                            <m:r>
                              <a:rPr lang="en-US" sz="2400" b="0" i="1" smtClean="0">
                                <a:latin typeface="Cambria Math" panose="02040503050406030204" pitchFamily="18" charset="0"/>
                                <a:cs typeface="Times New Roman" panose="02020603050405020304" pitchFamily="18" charset="0"/>
                              </a:rPr>
                              <m:t>𝑡</m:t>
                            </m:r>
                          </m:sub>
                        </m:sSub>
                      </m:e>
                      <m:sup>
                        <m:r>
                          <a:rPr lang="ar-AE" sz="2400" i="1">
                            <a:latin typeface="Cambria Math" panose="02040503050406030204" pitchFamily="18" charset="0"/>
                            <a:ea typeface="Times New Roman" panose="02020603050405020304" pitchFamily="18" charset="0"/>
                            <a:cs typeface="Times New Roman" panose="02020603050405020304" pitchFamily="18" charset="0"/>
                          </a:rPr>
                          <m:t>𝐶𝐿𝐼𝑃</m:t>
                        </m:r>
                      </m:sup>
                    </m:sSup>
                    <m:d>
                      <m:dPr>
                        <m:ctrlPr>
                          <a:rPr lang="ar-AE" sz="2400" i="1">
                            <a:latin typeface="Cambria Math" panose="02040503050406030204" pitchFamily="18" charset="0"/>
                            <a:ea typeface="Times New Roman" panose="02020603050405020304" pitchFamily="18" charset="0"/>
                            <a:cs typeface="Times New Roman" panose="02020603050405020304" pitchFamily="18" charset="0"/>
                          </a:rPr>
                        </m:ctrlPr>
                      </m:dPr>
                      <m:e>
                        <m:r>
                          <a:rPr lang="ar-AE" sz="2400" i="1">
                            <a:latin typeface="Cambria Math" panose="02040503050406030204" pitchFamily="18" charset="0"/>
                            <a:ea typeface="Times New Roman" panose="02020603050405020304" pitchFamily="18" charset="0"/>
                            <a:cs typeface="Times New Roman" panose="02020603050405020304" pitchFamily="18" charset="0"/>
                          </a:rPr>
                          <m:t>𝜃</m:t>
                        </m:r>
                      </m:e>
                    </m:d>
                    <m:r>
                      <a:rPr lang="en-US" sz="2400" b="0" i="1" smtClean="0">
                        <a:latin typeface="Cambria Math" panose="02040503050406030204" pitchFamily="18" charset="0"/>
                        <a:ea typeface="Times New Roman" panose="02020603050405020304" pitchFamily="18" charset="0"/>
                        <a:cs typeface="Times New Roman" panose="02020603050405020304" pitchFamily="18" charset="0"/>
                      </a:rPr>
                      <m:t> −</m:t>
                    </m:r>
                    <m:r>
                      <a:rPr lang="en-US" sz="2400" b="0" i="1" smtClean="0">
                        <a:latin typeface="Cambria Math" panose="02040503050406030204" pitchFamily="18" charset="0"/>
                        <a:ea typeface="Times New Roman" panose="02020603050405020304" pitchFamily="18" charset="0"/>
                        <a:cs typeface="Times New Roman" panose="02020603050405020304" pitchFamily="18" charset="0"/>
                      </a:rPr>
                      <m:t>𝐶</m:t>
                    </m:r>
                    <m:r>
                      <a:rPr lang="en-US" sz="2400" b="0" i="1" baseline="-25000" smtClean="0">
                        <a:latin typeface="Cambria Math" panose="02040503050406030204" pitchFamily="18" charset="0"/>
                        <a:ea typeface="Times New Roman" panose="02020603050405020304" pitchFamily="18" charset="0"/>
                        <a:cs typeface="Times New Roman" panose="02020603050405020304" pitchFamily="18" charset="0"/>
                      </a:rPr>
                      <m:t>1</m:t>
                    </m:r>
                    <m:sSup>
                      <m:sSupPr>
                        <m:ctrlPr>
                          <a:rPr lang="ar-AE" sz="2400" i="1">
                            <a:latin typeface="Cambria Math" panose="02040503050406030204" pitchFamily="18" charset="0"/>
                            <a:ea typeface="Times New Roman" panose="02020603050405020304" pitchFamily="18" charset="0"/>
                            <a:cs typeface="Times New Roman" panose="02020603050405020304" pitchFamily="18" charset="0"/>
                          </a:rPr>
                        </m:ctrlPr>
                      </m:sSupPr>
                      <m:e>
                        <m:sSub>
                          <m:sSubPr>
                            <m:ctrlPr>
                              <a:rPr lang="ar-AE"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𝐿</m:t>
                            </m:r>
                          </m:e>
                          <m:sub>
                            <m:r>
                              <a:rPr lang="en-US" sz="2400" i="1">
                                <a:latin typeface="Cambria Math" panose="02040503050406030204" pitchFamily="18" charset="0"/>
                                <a:cs typeface="Times New Roman" panose="02020603050405020304" pitchFamily="18" charset="0"/>
                              </a:rPr>
                              <m:t>𝑡</m:t>
                            </m:r>
                          </m:sub>
                        </m:sSub>
                      </m:e>
                      <m:sup>
                        <m:r>
                          <a:rPr lang="en-US" sz="2400" b="0" i="1" smtClean="0">
                            <a:latin typeface="Cambria Math" panose="02040503050406030204" pitchFamily="18" charset="0"/>
                            <a:ea typeface="Times New Roman" panose="02020603050405020304" pitchFamily="18" charset="0"/>
                            <a:cs typeface="Times New Roman" panose="02020603050405020304" pitchFamily="18" charset="0"/>
                          </a:rPr>
                          <m:t>𝑉𝐹</m:t>
                        </m:r>
                      </m:sup>
                    </m:sSup>
                    <m:d>
                      <m:dPr>
                        <m:ctrlPr>
                          <a:rPr lang="ar-AE" sz="2400" i="1">
                            <a:latin typeface="Cambria Math" panose="02040503050406030204" pitchFamily="18" charset="0"/>
                            <a:ea typeface="Times New Roman" panose="02020603050405020304" pitchFamily="18" charset="0"/>
                            <a:cs typeface="Times New Roman" panose="02020603050405020304" pitchFamily="18" charset="0"/>
                          </a:rPr>
                        </m:ctrlPr>
                      </m:dPr>
                      <m:e>
                        <m:r>
                          <a:rPr lang="ar-AE" sz="2400" i="1">
                            <a:latin typeface="Cambria Math" panose="02040503050406030204" pitchFamily="18" charset="0"/>
                            <a:ea typeface="Times New Roman" panose="02020603050405020304" pitchFamily="18" charset="0"/>
                            <a:cs typeface="Times New Roman" panose="02020603050405020304" pitchFamily="18" charset="0"/>
                          </a:rPr>
                          <m:t>𝜃</m:t>
                        </m:r>
                      </m:e>
                    </m:d>
                  </m:oMath>
                </a14:m>
                <a:r>
                  <a:rPr lang="en-US" sz="2400" dirty="0"/>
                  <a:t> + </a:t>
                </a:r>
                <a14:m>
                  <m:oMath xmlns:m="http://schemas.openxmlformats.org/officeDocument/2006/math">
                    <m:r>
                      <a:rPr lang="en-US" sz="2400" i="1">
                        <a:latin typeface="Cambria Math" panose="02040503050406030204" pitchFamily="18" charset="0"/>
                        <a:ea typeface="Times New Roman" panose="02020603050405020304" pitchFamily="18" charset="0"/>
                        <a:cs typeface="Times New Roman" panose="02020603050405020304" pitchFamily="18" charset="0"/>
                      </a:rPr>
                      <m:t>𝐶</m:t>
                    </m:r>
                    <m:r>
                      <a:rPr lang="en-US" sz="2400" b="0" i="1" baseline="-25000" smtClean="0">
                        <a:latin typeface="Cambria Math" panose="02040503050406030204" pitchFamily="18" charset="0"/>
                        <a:ea typeface="Times New Roman" panose="02020603050405020304" pitchFamily="18" charset="0"/>
                        <a:cs typeface="Times New Roman" panose="02020603050405020304" pitchFamily="18" charset="0"/>
                      </a:rPr>
                      <m:t>2</m:t>
                    </m:r>
                    <m:r>
                      <a:rPr lang="en-US" sz="2400" b="0" i="1" smtClean="0">
                        <a:latin typeface="Cambria Math" panose="02040503050406030204" pitchFamily="18" charset="0"/>
                        <a:ea typeface="Times New Roman" panose="02020603050405020304" pitchFamily="18" charset="0"/>
                        <a:cs typeface="Times New Roman" panose="02020603050405020304" pitchFamily="18" charset="0"/>
                      </a:rPr>
                      <m:t>𝑆</m:t>
                    </m:r>
                    <m:r>
                      <a:rPr lang="en-US" sz="2400" b="0" i="1" smtClean="0">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l-GR" sz="2400" b="0" i="0" smtClean="0">
                        <a:latin typeface="Cambria Math" panose="02040503050406030204" pitchFamily="18" charset="0"/>
                        <a:ea typeface="Times New Roman" panose="02020603050405020304" pitchFamily="18" charset="0"/>
                        <a:cs typeface="Times New Roman" panose="02020603050405020304" pitchFamily="18" charset="0"/>
                      </a:rPr>
                      <m:t>Π</m:t>
                    </m:r>
                    <m:r>
                      <m:rPr>
                        <m:sty m:val="p"/>
                      </m:rPr>
                      <a:rPr lang="el-GR" sz="2400" b="0" i="0" baseline="-25000" smtClean="0">
                        <a:latin typeface="Cambria Math" panose="02040503050406030204" pitchFamily="18" charset="0"/>
                        <a:ea typeface="Times New Roman" panose="02020603050405020304" pitchFamily="18" charset="0"/>
                        <a:cs typeface="Times New Roman" panose="02020603050405020304" pitchFamily="18" charset="0"/>
                      </a:rPr>
                      <m:t>θ</m:t>
                    </m:r>
                    <m:r>
                      <a:rPr lang="en-US" sz="2400" b="0" i="1" smtClean="0">
                        <a:latin typeface="Cambria Math" panose="02040503050406030204" pitchFamily="18" charset="0"/>
                        <a:ea typeface="Times New Roman" panose="02020603050405020304" pitchFamily="18" charset="0"/>
                        <a:cs typeface="Times New Roman" panose="02020603050405020304" pitchFamily="18" charset="0"/>
                      </a:rPr>
                      <m:t>]</m:t>
                    </m:r>
                    <m:d>
                      <m:dPr>
                        <m:ctrlPr>
                          <a:rPr lang="ar-AE" sz="2400" i="1">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i="1">
                            <a:latin typeface="Cambria Math" panose="02040503050406030204" pitchFamily="18" charset="0"/>
                            <a:ea typeface="Times New Roman" panose="02020603050405020304" pitchFamily="18" charset="0"/>
                            <a:cs typeface="Times New Roman" panose="02020603050405020304" pitchFamily="18" charset="0"/>
                          </a:rPr>
                          <m:t>𝑆</m:t>
                        </m:r>
                        <m:r>
                          <a:rPr lang="en-US" sz="2400" b="0" i="1" baseline="-25000" smtClean="0">
                            <a:latin typeface="Cambria Math" panose="02040503050406030204" pitchFamily="18" charset="0"/>
                            <a:ea typeface="Times New Roman" panose="02020603050405020304" pitchFamily="18" charset="0"/>
                            <a:cs typeface="Times New Roman" panose="02020603050405020304" pitchFamily="18" charset="0"/>
                          </a:rPr>
                          <m:t>𝑡</m:t>
                        </m:r>
                      </m:e>
                    </m:d>
                  </m:oMath>
                </a14:m>
                <a:r>
                  <a:rPr lang="en-US" sz="2400" dirty="0"/>
                  <a:t> </a:t>
                </a:r>
                <a:endParaRPr lang="LID4096" sz="2400" dirty="0"/>
              </a:p>
            </p:txBody>
          </p:sp>
        </mc:Choice>
        <mc:Fallback xmlns="">
          <p:sp>
            <p:nvSpPr>
              <p:cNvPr id="74" name="TextBox 73">
                <a:extLst>
                  <a:ext uri="{FF2B5EF4-FFF2-40B4-BE49-F238E27FC236}">
                    <a16:creationId xmlns:a16="http://schemas.microsoft.com/office/drawing/2014/main" id="{C1834BD1-A6BC-48FE-BFAD-B479A5755613}"/>
                  </a:ext>
                </a:extLst>
              </p:cNvPr>
              <p:cNvSpPr txBox="1">
                <a:spLocks noRot="1" noChangeAspect="1" noMove="1" noResize="1" noEditPoints="1" noAdjustHandles="1" noChangeArrowheads="1" noChangeShapeType="1" noTextEdit="1"/>
              </p:cNvSpPr>
              <p:nvPr/>
            </p:nvSpPr>
            <p:spPr>
              <a:xfrm>
                <a:off x="20297642" y="18068451"/>
                <a:ext cx="10976991" cy="899584"/>
              </a:xfrm>
              <a:prstGeom prst="rect">
                <a:avLst/>
              </a:prstGeom>
              <a:blipFill>
                <a:blip r:embed="rId23"/>
                <a:stretch>
                  <a:fillRect l="-889" t="-4730" b="-11486"/>
                </a:stretch>
              </a:blipFill>
            </p:spPr>
            <p:txBody>
              <a:bodyPr/>
              <a:lstStyle/>
              <a:p>
                <a:r>
                  <a:rPr lang="el-GR">
                    <a:noFill/>
                  </a:rPr>
                  <a:t> </a:t>
                </a:r>
              </a:p>
            </p:txBody>
          </p:sp>
        </mc:Fallback>
      </mc:AlternateContent>
      <p:sp>
        <p:nvSpPr>
          <p:cNvPr id="72" name="TextBox 71">
            <a:extLst>
              <a:ext uri="{FF2B5EF4-FFF2-40B4-BE49-F238E27FC236}">
                <a16:creationId xmlns:a16="http://schemas.microsoft.com/office/drawing/2014/main" id="{F5AA5833-39DD-4AFF-B10A-58E8105C2136}"/>
              </a:ext>
            </a:extLst>
          </p:cNvPr>
          <p:cNvSpPr txBox="1"/>
          <p:nvPr/>
        </p:nvSpPr>
        <p:spPr>
          <a:xfrm>
            <a:off x="11585612" y="12045985"/>
            <a:ext cx="8654411" cy="1216427"/>
          </a:xfrm>
          <a:prstGeom prst="rect">
            <a:avLst/>
          </a:prstGeom>
          <a:noFill/>
        </p:spPr>
        <p:txBody>
          <a:bodyPr wrap="square" rtlCol="0">
            <a:spAutoFit/>
          </a:bodyPr>
          <a:lstStyle/>
          <a:p>
            <a:r>
              <a:rPr lang="en-US" sz="1800" b="0" i="0" dirty="0">
                <a:solidFill>
                  <a:srgbClr val="191927"/>
                </a:solidFill>
                <a:effectLst/>
                <a:latin typeface="+mj-lt"/>
              </a:rPr>
              <a:t>Procgen Benchmark consists of 16 unique environments designed to measure both sample efficiency and generalization in reinforcement learning. This benchmark is ideal for evaluating generalization since distinct training and test sets can be generated in each environment.</a:t>
            </a:r>
            <a:endParaRPr lang="LID4096" sz="1800" dirty="0">
              <a:latin typeface="+mj-lt"/>
            </a:endParaRPr>
          </a:p>
        </p:txBody>
      </p:sp>
      <p:sp>
        <p:nvSpPr>
          <p:cNvPr id="76" name="TextBox 75">
            <a:extLst>
              <a:ext uri="{FF2B5EF4-FFF2-40B4-BE49-F238E27FC236}">
                <a16:creationId xmlns:a16="http://schemas.microsoft.com/office/drawing/2014/main" id="{2FFE7ADD-7DE1-485B-8CB3-727A5383B5E8}"/>
              </a:ext>
            </a:extLst>
          </p:cNvPr>
          <p:cNvSpPr txBox="1"/>
          <p:nvPr/>
        </p:nvSpPr>
        <p:spPr>
          <a:xfrm>
            <a:off x="11620234" y="13870975"/>
            <a:ext cx="8654411" cy="374285"/>
          </a:xfrm>
          <a:prstGeom prst="rect">
            <a:avLst/>
          </a:prstGeom>
          <a:noFill/>
        </p:spPr>
        <p:txBody>
          <a:bodyPr wrap="square" rtlCol="0">
            <a:spAutoFit/>
          </a:bodyPr>
          <a:lstStyle/>
          <a:p>
            <a:r>
              <a:rPr lang="en-US" sz="1800" b="1" i="0" dirty="0">
                <a:solidFill>
                  <a:srgbClr val="191927"/>
                </a:solidFill>
                <a:effectLst/>
                <a:latin typeface="+mj-lt"/>
              </a:rPr>
              <a:t>Design Principles:</a:t>
            </a:r>
            <a:endParaRPr lang="LID4096" sz="1800" b="1" dirty="0">
              <a:latin typeface="+mj-lt"/>
            </a:endParaRPr>
          </a:p>
        </p:txBody>
      </p:sp>
      <p:sp>
        <p:nvSpPr>
          <p:cNvPr id="77" name="TextBox 76">
            <a:extLst>
              <a:ext uri="{FF2B5EF4-FFF2-40B4-BE49-F238E27FC236}">
                <a16:creationId xmlns:a16="http://schemas.microsoft.com/office/drawing/2014/main" id="{8C7CFE2F-4245-4C31-B066-81B31AA12027}"/>
              </a:ext>
            </a:extLst>
          </p:cNvPr>
          <p:cNvSpPr txBox="1"/>
          <p:nvPr/>
        </p:nvSpPr>
        <p:spPr>
          <a:xfrm>
            <a:off x="12353153" y="14222608"/>
            <a:ext cx="7573073" cy="2252209"/>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1800" b="0" i="0" dirty="0">
                <a:solidFill>
                  <a:srgbClr val="191927"/>
                </a:solidFill>
                <a:effectLst/>
                <a:latin typeface="+mj-lt"/>
              </a:rPr>
              <a:t>High Diversity</a:t>
            </a:r>
          </a:p>
          <a:p>
            <a:pPr marL="285750" indent="-285750">
              <a:lnSpc>
                <a:spcPct val="200000"/>
              </a:lnSpc>
              <a:buFont typeface="Arial" panose="020B0604020202020204" pitchFamily="34" charset="0"/>
              <a:buChar char="•"/>
            </a:pPr>
            <a:r>
              <a:rPr lang="en-US" sz="1800" dirty="0">
                <a:latin typeface="+mj-lt"/>
              </a:rPr>
              <a:t>Fast Evaluation</a:t>
            </a:r>
          </a:p>
          <a:p>
            <a:pPr marL="285750" indent="-285750">
              <a:lnSpc>
                <a:spcPct val="200000"/>
              </a:lnSpc>
              <a:buFont typeface="Arial" panose="020B0604020202020204" pitchFamily="34" charset="0"/>
              <a:buChar char="•"/>
            </a:pPr>
            <a:r>
              <a:rPr lang="en-US" sz="1800" dirty="0">
                <a:latin typeface="+mj-lt"/>
              </a:rPr>
              <a:t>Tunable Difficulty</a:t>
            </a:r>
          </a:p>
          <a:p>
            <a:pPr marL="285750" indent="-285750">
              <a:lnSpc>
                <a:spcPct val="200000"/>
              </a:lnSpc>
              <a:buFont typeface="Arial" panose="020B0604020202020204" pitchFamily="34" charset="0"/>
              <a:buChar char="•"/>
            </a:pPr>
            <a:r>
              <a:rPr lang="en-US" sz="1800" dirty="0">
                <a:latin typeface="+mj-lt"/>
              </a:rPr>
              <a:t>Emphasis on Visual Recognition and Motor Control</a:t>
            </a:r>
            <a:endParaRPr lang="LID4096" sz="1800" dirty="0">
              <a:latin typeface="+mj-lt"/>
            </a:endParaRPr>
          </a:p>
        </p:txBody>
      </p:sp>
      <p:pic>
        <p:nvPicPr>
          <p:cNvPr id="75" name="Billede 75">
            <a:extLst>
              <a:ext uri="{FF2B5EF4-FFF2-40B4-BE49-F238E27FC236}">
                <a16:creationId xmlns:a16="http://schemas.microsoft.com/office/drawing/2014/main" id="{FF244B96-9933-4C39-8026-8CCB6E64F2C6}"/>
              </a:ext>
            </a:extLst>
          </p:cNvPr>
          <p:cNvPicPr>
            <a:picLocks noChangeAspect="1"/>
          </p:cNvPicPr>
          <p:nvPr/>
        </p:nvPicPr>
        <p:blipFill>
          <a:blip r:embed="rId24"/>
          <a:stretch>
            <a:fillRect/>
          </a:stretch>
        </p:blipFill>
        <p:spPr>
          <a:xfrm>
            <a:off x="2261002" y="19312590"/>
            <a:ext cx="5426871" cy="4070153"/>
          </a:xfrm>
          <a:prstGeom prst="rect">
            <a:avLst/>
          </a:prstGeom>
        </p:spPr>
      </p:pic>
      <p:pic>
        <p:nvPicPr>
          <p:cNvPr id="78" name="Billede 76">
            <a:extLst>
              <a:ext uri="{FF2B5EF4-FFF2-40B4-BE49-F238E27FC236}">
                <a16:creationId xmlns:a16="http://schemas.microsoft.com/office/drawing/2014/main" id="{40700A9E-E577-4596-85AE-34009ADFA101}"/>
              </a:ext>
            </a:extLst>
          </p:cNvPr>
          <p:cNvPicPr>
            <a:picLocks noChangeAspect="1"/>
          </p:cNvPicPr>
          <p:nvPr/>
        </p:nvPicPr>
        <p:blipFill>
          <a:blip r:embed="rId25"/>
          <a:stretch>
            <a:fillRect/>
          </a:stretch>
        </p:blipFill>
        <p:spPr>
          <a:xfrm>
            <a:off x="2143446" y="23220862"/>
            <a:ext cx="5930657" cy="4447993"/>
          </a:xfrm>
          <a:prstGeom prst="rect">
            <a:avLst/>
          </a:prstGeom>
        </p:spPr>
      </p:pic>
      <p:pic>
        <p:nvPicPr>
          <p:cNvPr id="79" name="Billede 13">
            <a:extLst>
              <a:ext uri="{FF2B5EF4-FFF2-40B4-BE49-F238E27FC236}">
                <a16:creationId xmlns:a16="http://schemas.microsoft.com/office/drawing/2014/main" id="{33E892F8-B742-45C1-B61F-6E1C88B639F8}"/>
              </a:ext>
            </a:extLst>
          </p:cNvPr>
          <p:cNvPicPr>
            <a:picLocks noChangeAspect="1"/>
          </p:cNvPicPr>
          <p:nvPr/>
        </p:nvPicPr>
        <p:blipFill>
          <a:blip r:embed="rId26"/>
          <a:stretch>
            <a:fillRect/>
          </a:stretch>
        </p:blipFill>
        <p:spPr>
          <a:xfrm>
            <a:off x="14601753" y="19312590"/>
            <a:ext cx="5638270" cy="4228702"/>
          </a:xfrm>
          <a:prstGeom prst="rect">
            <a:avLst/>
          </a:prstGeom>
        </p:spPr>
      </p:pic>
      <p:pic>
        <p:nvPicPr>
          <p:cNvPr id="80" name="Billede 20">
            <a:extLst>
              <a:ext uri="{FF2B5EF4-FFF2-40B4-BE49-F238E27FC236}">
                <a16:creationId xmlns:a16="http://schemas.microsoft.com/office/drawing/2014/main" id="{B5D7583F-A14D-46AB-9872-1616968BF732}"/>
              </a:ext>
            </a:extLst>
          </p:cNvPr>
          <p:cNvPicPr>
            <a:picLocks noChangeAspect="1"/>
          </p:cNvPicPr>
          <p:nvPr/>
        </p:nvPicPr>
        <p:blipFill>
          <a:blip r:embed="rId27"/>
          <a:stretch>
            <a:fillRect/>
          </a:stretch>
        </p:blipFill>
        <p:spPr>
          <a:xfrm>
            <a:off x="12080992" y="23605909"/>
            <a:ext cx="5638270" cy="4228703"/>
          </a:xfrm>
          <a:prstGeom prst="rect">
            <a:avLst/>
          </a:prstGeom>
        </p:spPr>
      </p:pic>
      <p:pic>
        <p:nvPicPr>
          <p:cNvPr id="81" name="Billede 23">
            <a:extLst>
              <a:ext uri="{FF2B5EF4-FFF2-40B4-BE49-F238E27FC236}">
                <a16:creationId xmlns:a16="http://schemas.microsoft.com/office/drawing/2014/main" id="{3CC2B4C8-5DD9-40E7-82EE-402ADAE3712E}"/>
              </a:ext>
            </a:extLst>
          </p:cNvPr>
          <p:cNvPicPr>
            <a:picLocks noChangeAspect="1"/>
          </p:cNvPicPr>
          <p:nvPr/>
        </p:nvPicPr>
        <p:blipFill>
          <a:blip r:embed="rId28"/>
          <a:stretch>
            <a:fillRect/>
          </a:stretch>
        </p:blipFill>
        <p:spPr>
          <a:xfrm>
            <a:off x="9168974" y="19312590"/>
            <a:ext cx="5638270" cy="4228702"/>
          </a:xfrm>
          <a:prstGeom prst="rect">
            <a:avLst/>
          </a:prstGeom>
        </p:spPr>
      </p:pic>
      <p:pic>
        <p:nvPicPr>
          <p:cNvPr id="82" name="Billede 74">
            <a:extLst>
              <a:ext uri="{FF2B5EF4-FFF2-40B4-BE49-F238E27FC236}">
                <a16:creationId xmlns:a16="http://schemas.microsoft.com/office/drawing/2014/main" id="{BCEFBF64-5C80-41A4-BA8A-DA1227432883}"/>
              </a:ext>
            </a:extLst>
          </p:cNvPr>
          <p:cNvPicPr>
            <a:picLocks noChangeAspect="1"/>
          </p:cNvPicPr>
          <p:nvPr/>
        </p:nvPicPr>
        <p:blipFill>
          <a:blip r:embed="rId29"/>
          <a:stretch>
            <a:fillRect/>
          </a:stretch>
        </p:blipFill>
        <p:spPr>
          <a:xfrm>
            <a:off x="32574562" y="22679796"/>
            <a:ext cx="7713242" cy="5054138"/>
          </a:xfrm>
          <a:prstGeom prst="rect">
            <a:avLst/>
          </a:prstGeom>
        </p:spPr>
      </p:pic>
      <p:sp>
        <p:nvSpPr>
          <p:cNvPr id="18" name="TextBox 17">
            <a:extLst>
              <a:ext uri="{FF2B5EF4-FFF2-40B4-BE49-F238E27FC236}">
                <a16:creationId xmlns:a16="http://schemas.microsoft.com/office/drawing/2014/main" id="{D989907A-6407-4AB3-8BF0-D7EB4F77F130}"/>
              </a:ext>
            </a:extLst>
          </p:cNvPr>
          <p:cNvSpPr txBox="1"/>
          <p:nvPr/>
        </p:nvSpPr>
        <p:spPr>
          <a:xfrm>
            <a:off x="32450020" y="20654417"/>
            <a:ext cx="8097503" cy="1384995"/>
          </a:xfrm>
          <a:prstGeom prst="rect">
            <a:avLst/>
          </a:prstGeom>
          <a:noFill/>
        </p:spPr>
        <p:txBody>
          <a:bodyPr wrap="square" rtlCol="0">
            <a:spAutoFit/>
          </a:bodyPr>
          <a:lstStyle/>
          <a:p>
            <a:pPr marL="457200" indent="-457200">
              <a:buFont typeface="Arial" panose="020B0604020202020204" pitchFamily="34" charset="0"/>
              <a:buChar char="•"/>
            </a:pPr>
            <a:r>
              <a:rPr lang="da-DK" sz="2800" dirty="0"/>
              <a:t>Hyperparameter tuning</a:t>
            </a:r>
          </a:p>
          <a:p>
            <a:pPr marL="457200" indent="-457200">
              <a:buFont typeface="Arial" panose="020B0604020202020204" pitchFamily="34" charset="0"/>
              <a:buChar char="•"/>
            </a:pPr>
            <a:r>
              <a:rPr lang="da-DK" sz="2800" dirty="0"/>
              <a:t>TRCP</a:t>
            </a:r>
          </a:p>
          <a:p>
            <a:pPr marL="457200" indent="-457200">
              <a:buFont typeface="Arial" panose="020B0604020202020204" pitchFamily="34" charset="0"/>
              <a:buChar char="•"/>
            </a:pPr>
            <a:r>
              <a:rPr lang="da-DK" sz="2800" dirty="0"/>
              <a:t>Auto-encoder</a:t>
            </a:r>
            <a:endParaRPr lang="LID4096" sz="2800" dirty="0"/>
          </a:p>
        </p:txBody>
      </p:sp>
      <p:sp>
        <p:nvSpPr>
          <p:cNvPr id="9" name="TextBox 8">
            <a:extLst>
              <a:ext uri="{FF2B5EF4-FFF2-40B4-BE49-F238E27FC236}">
                <a16:creationId xmlns:a16="http://schemas.microsoft.com/office/drawing/2014/main" id="{AC68BD41-E9D1-4E11-A951-8B8E6FEA17E9}"/>
              </a:ext>
            </a:extLst>
          </p:cNvPr>
          <p:cNvSpPr txBox="1"/>
          <p:nvPr/>
        </p:nvSpPr>
        <p:spPr>
          <a:xfrm>
            <a:off x="31981110" y="8048752"/>
            <a:ext cx="9313035" cy="523220"/>
          </a:xfrm>
          <a:prstGeom prst="rect">
            <a:avLst/>
          </a:prstGeom>
          <a:noFill/>
        </p:spPr>
        <p:txBody>
          <a:bodyPr wrap="square" rtlCol="0">
            <a:spAutoFit/>
          </a:bodyPr>
          <a:lstStyle/>
          <a:p>
            <a:r>
              <a:rPr lang="da-DK" sz="2800" dirty="0"/>
              <a:t>Policy is updated by maximizing the PPO-Clip Objective</a:t>
            </a:r>
            <a:endParaRPr lang="LID4096" sz="2800" dirty="0"/>
          </a:p>
        </p:txBody>
      </p:sp>
      <p:pic>
        <p:nvPicPr>
          <p:cNvPr id="11" name="openaigym.video.0.24688.video000001">
            <a:hlinkClick r:id="" action="ppaction://media"/>
            <a:extLst>
              <a:ext uri="{FF2B5EF4-FFF2-40B4-BE49-F238E27FC236}">
                <a16:creationId xmlns:a16="http://schemas.microsoft.com/office/drawing/2014/main" id="{2089BE1D-B178-454E-9E16-F03CD0E9500A}"/>
              </a:ext>
            </a:extLst>
          </p:cNvPr>
          <p:cNvPicPr>
            <a:picLocks noChangeAspect="1"/>
          </p:cNvPicPr>
          <p:nvPr>
            <a:videoFile r:link="rId2"/>
            <p:extLst>
              <p:ext uri="{DAA4B4D4-6D71-4841-9C94-3DE7FCFB9230}">
                <p14:media xmlns:p14="http://schemas.microsoft.com/office/powerpoint/2010/main" r:embed="rId1"/>
              </p:ext>
            </p:extLst>
          </p:nvPr>
        </p:nvPicPr>
        <p:blipFill>
          <a:blip r:embed="rId30"/>
          <a:stretch>
            <a:fillRect/>
          </a:stretch>
        </p:blipFill>
        <p:spPr>
          <a:xfrm>
            <a:off x="23694949" y="19814014"/>
            <a:ext cx="3679602" cy="3679602"/>
          </a:xfrm>
          <a:prstGeom prst="rect">
            <a:avLst/>
          </a:prstGeom>
        </p:spPr>
      </p:pic>
    </p:spTree>
    <p:extLst>
      <p:ext uri="{BB962C8B-B14F-4D97-AF65-F5344CB8AC3E}">
        <p14:creationId xmlns:p14="http://schemas.microsoft.com/office/powerpoint/2010/main" val="3037981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6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2872</TotalTime>
  <Words>446</Words>
  <Application>Microsoft Office PowerPoint</Application>
  <PresentationFormat>Custom</PresentationFormat>
  <Paragraphs>62</Paragraphs>
  <Slides>1</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Calibri</vt:lpstr>
      <vt:lpstr>Cambria Math</vt:lpstr>
      <vt:lpstr>Arial</vt:lpstr>
      <vt:lpstr>Times New Roman</vt:lpstr>
      <vt:lpstr>Default Design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Angelo Daglas</dc:creator>
  <cp:lastModifiedBy>Angelos Daglaroglou</cp:lastModifiedBy>
  <cp:revision>32</cp:revision>
  <dcterms:modified xsi:type="dcterms:W3CDTF">2022-01-04T19:18:47Z</dcterms:modified>
</cp:coreProperties>
</file>